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3"/>
  </p:sldMasterIdLst>
  <p:notesMasterIdLst>
    <p:notesMasterId r:id="rId28"/>
  </p:notesMasterIdLst>
  <p:sldIdLst>
    <p:sldId id="256" r:id="rId4"/>
    <p:sldId id="257" r:id="rId5"/>
    <p:sldId id="375" r:id="rId6"/>
    <p:sldId id="402" r:id="rId7"/>
    <p:sldId id="403" r:id="rId8"/>
    <p:sldId id="379" r:id="rId9"/>
    <p:sldId id="380" r:id="rId10"/>
    <p:sldId id="381" r:id="rId11"/>
    <p:sldId id="401" r:id="rId12"/>
    <p:sldId id="408" r:id="rId13"/>
    <p:sldId id="407" r:id="rId14"/>
    <p:sldId id="406" r:id="rId15"/>
    <p:sldId id="400" r:id="rId16"/>
    <p:sldId id="404" r:id="rId17"/>
    <p:sldId id="405" r:id="rId18"/>
    <p:sldId id="409" r:id="rId19"/>
    <p:sldId id="410" r:id="rId20"/>
    <p:sldId id="414" r:id="rId21"/>
    <p:sldId id="413" r:id="rId22"/>
    <p:sldId id="385" r:id="rId23"/>
    <p:sldId id="397" r:id="rId24"/>
    <p:sldId id="411" r:id="rId25"/>
    <p:sldId id="390" r:id="rId26"/>
    <p:sldId id="39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P" initials="H"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5" autoAdjust="0"/>
    <p:restoredTop sz="86165" autoAdjust="0"/>
  </p:normalViewPr>
  <p:slideViewPr>
    <p:cSldViewPr snapToGrid="0">
      <p:cViewPr varScale="1">
        <p:scale>
          <a:sx n="76" d="100"/>
          <a:sy n="76" d="100"/>
        </p:scale>
        <p:origin x="835" y="43"/>
      </p:cViewPr>
      <p:guideLst>
        <p:guide orient="horz" pos="2160"/>
        <p:guide pos="3840"/>
      </p:guideLst>
    </p:cSldViewPr>
  </p:slideViewPr>
  <p:outlineViewPr>
    <p:cViewPr>
      <p:scale>
        <a:sx n="33" d="100"/>
        <a:sy n="33" d="100"/>
      </p:scale>
      <p:origin x="0" y="1979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8"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2-11-16T13:50:48.088" idx="1">
    <p:pos x="10" y="10"/>
    <p:text/>
  </p:cm>
</p:cmLst>
</file>

<file path=ppt/diagrams/_rels/data1.xml.rels><?xml version="1.0" encoding="UTF-8" standalone="yes"?>
<Relationships xmlns="http://schemas.openxmlformats.org/package/2006/relationships"><Relationship Id="rId1" Type="http://schemas.openxmlformats.org/officeDocument/2006/relationships/image" Target="../media/image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29343F-FDEA-46A4-9130-DE64657DF25F}" type="doc">
      <dgm:prSet loTypeId="urn:microsoft.com/office/officeart/2005/8/layout/vList3#1" loCatId="list" qsTypeId="urn:microsoft.com/office/officeart/2005/8/quickstyle/simple1" qsCatId="simple" csTypeId="urn:microsoft.com/office/officeart/2005/8/colors/accent0_2" csCatId="mainScheme" phldr="1"/>
      <dgm:spPr/>
      <dgm:t>
        <a:bodyPr/>
        <a:lstStyle/>
        <a:p>
          <a:endParaRPr lang="en-GB"/>
        </a:p>
      </dgm:t>
    </dgm:pt>
    <dgm:pt modelId="{247EE5D5-4BC6-4B8E-98DC-2201EEB7F58B}">
      <dgm:prSet phldrT="[Text]" custT="1"/>
      <dgm:spPr/>
      <dgm:t>
        <a:bodyPr/>
        <a:lstStyle/>
        <a:p>
          <a:r>
            <a:rPr lang="en-GB" sz="2000" b="1" dirty="0">
              <a:latin typeface="Times New Roman" panose="02020603050405020304" pitchFamily="18" charset="0"/>
              <a:cs typeface="Times New Roman" panose="02020603050405020304" pitchFamily="18" charset="0"/>
            </a:rPr>
            <a:t>Introduction</a:t>
          </a:r>
        </a:p>
      </dgm:t>
    </dgm:pt>
    <dgm:pt modelId="{3A7FADBC-0CEE-486F-88F9-8E4D85A26762}" type="parTrans" cxnId="{F45D379C-0754-477F-AF16-D573D180C857}">
      <dgm:prSet/>
      <dgm:spPr/>
      <dgm:t>
        <a:bodyPr/>
        <a:lstStyle/>
        <a:p>
          <a:endParaRPr lang="en-GB"/>
        </a:p>
      </dgm:t>
    </dgm:pt>
    <dgm:pt modelId="{A92290B2-3885-4604-9533-F72C74A25B6C}" type="sibTrans" cxnId="{F45D379C-0754-477F-AF16-D573D180C857}">
      <dgm:prSet/>
      <dgm:spPr/>
      <dgm:t>
        <a:bodyPr/>
        <a:lstStyle/>
        <a:p>
          <a:endParaRPr lang="en-GB"/>
        </a:p>
      </dgm:t>
    </dgm:pt>
    <dgm:pt modelId="{CCF60779-9E25-43FF-9E31-4784524BA96E}">
      <dgm:prSet phldrT="[Text]" custT="1"/>
      <dgm:spPr/>
      <dgm:t>
        <a:bodyPr/>
        <a:lstStyle/>
        <a:p>
          <a:r>
            <a:rPr lang="en-GB" sz="2000" b="1" dirty="0">
              <a:latin typeface="Times New Roman" panose="02020603050405020304" pitchFamily="18" charset="0"/>
              <a:cs typeface="Times New Roman" panose="02020603050405020304" pitchFamily="18" charset="0"/>
            </a:rPr>
            <a:t>Literature Survey</a:t>
          </a:r>
        </a:p>
      </dgm:t>
    </dgm:pt>
    <dgm:pt modelId="{3ED72F7C-5F4B-445F-AC71-35A3E43C34A8}" type="parTrans" cxnId="{BD903AD5-E2C6-48E8-95C3-039A0A6BCBE3}">
      <dgm:prSet/>
      <dgm:spPr/>
      <dgm:t>
        <a:bodyPr/>
        <a:lstStyle/>
        <a:p>
          <a:endParaRPr lang="en-GB"/>
        </a:p>
      </dgm:t>
    </dgm:pt>
    <dgm:pt modelId="{355F9105-069F-4F04-8E92-2ED337FA6985}" type="sibTrans" cxnId="{BD903AD5-E2C6-48E8-95C3-039A0A6BCBE3}">
      <dgm:prSet/>
      <dgm:spPr/>
      <dgm:t>
        <a:bodyPr/>
        <a:lstStyle/>
        <a:p>
          <a:endParaRPr lang="en-GB"/>
        </a:p>
      </dgm:t>
    </dgm:pt>
    <dgm:pt modelId="{ED0A4F50-1096-459D-9AC3-1B8DD1B4EC88}">
      <dgm:prSet phldrT="[Text]" custT="1"/>
      <dgm:spPr/>
      <dgm:t>
        <a:bodyPr/>
        <a:lstStyle/>
        <a:p>
          <a:r>
            <a:rPr lang="en-GB" sz="2000" b="1" dirty="0">
              <a:latin typeface="Times New Roman" panose="02020603050405020304" pitchFamily="18" charset="0"/>
              <a:cs typeface="Times New Roman" panose="02020603050405020304" pitchFamily="18" charset="0"/>
            </a:rPr>
            <a:t>Components</a:t>
          </a:r>
          <a:r>
            <a:rPr lang="en-GB" sz="2000" b="1" baseline="0" dirty="0">
              <a:latin typeface="Times New Roman" panose="02020603050405020304" pitchFamily="18" charset="0"/>
              <a:cs typeface="Times New Roman" panose="02020603050405020304" pitchFamily="18" charset="0"/>
            </a:rPr>
            <a:t> Required</a:t>
          </a:r>
          <a:endParaRPr lang="en-GB" sz="2000" b="1" dirty="0">
            <a:latin typeface="Times New Roman" panose="02020603050405020304" pitchFamily="18" charset="0"/>
            <a:cs typeface="Times New Roman" panose="02020603050405020304" pitchFamily="18" charset="0"/>
          </a:endParaRPr>
        </a:p>
      </dgm:t>
    </dgm:pt>
    <dgm:pt modelId="{B41D9E72-E9EE-497F-8D82-400DCF5FE161}" type="parTrans" cxnId="{5E649DF1-32C3-459E-BF4D-A252825623BD}">
      <dgm:prSet/>
      <dgm:spPr/>
      <dgm:t>
        <a:bodyPr/>
        <a:lstStyle/>
        <a:p>
          <a:endParaRPr lang="en-GB"/>
        </a:p>
      </dgm:t>
    </dgm:pt>
    <dgm:pt modelId="{C0A1D126-70DF-497B-B28C-E38AA55EBCB1}" type="sibTrans" cxnId="{5E649DF1-32C3-459E-BF4D-A252825623BD}">
      <dgm:prSet/>
      <dgm:spPr/>
      <dgm:t>
        <a:bodyPr/>
        <a:lstStyle/>
        <a:p>
          <a:endParaRPr lang="en-GB"/>
        </a:p>
      </dgm:t>
    </dgm:pt>
    <dgm:pt modelId="{964DAC49-AF01-41C1-87BA-4262AA483355}">
      <dgm:prSet phldrT="[Text]" custT="1"/>
      <dgm:spPr/>
      <dgm:t>
        <a:bodyPr/>
        <a:lstStyle/>
        <a:p>
          <a:r>
            <a:rPr lang="en-GB" sz="2000" b="1" dirty="0">
              <a:latin typeface="Times New Roman" panose="02020603050405020304" pitchFamily="18" charset="0"/>
              <a:cs typeface="Times New Roman" panose="02020603050405020304" pitchFamily="18" charset="0"/>
            </a:rPr>
            <a:t>Advantages</a:t>
          </a:r>
        </a:p>
      </dgm:t>
    </dgm:pt>
    <dgm:pt modelId="{8EF6365E-7821-42B4-BF1B-B4456C8EC468}" type="parTrans" cxnId="{88BD04A7-1480-4415-8126-57791E2E9ADF}">
      <dgm:prSet/>
      <dgm:spPr/>
      <dgm:t>
        <a:bodyPr/>
        <a:lstStyle/>
        <a:p>
          <a:endParaRPr lang="en-GB"/>
        </a:p>
      </dgm:t>
    </dgm:pt>
    <dgm:pt modelId="{F012735A-1A56-4776-AC47-6B21076B47AA}" type="sibTrans" cxnId="{88BD04A7-1480-4415-8126-57791E2E9ADF}">
      <dgm:prSet/>
      <dgm:spPr/>
      <dgm:t>
        <a:bodyPr/>
        <a:lstStyle/>
        <a:p>
          <a:endParaRPr lang="en-GB"/>
        </a:p>
      </dgm:t>
    </dgm:pt>
    <dgm:pt modelId="{C1064C55-9EC9-4997-8573-B3B976ADC6E3}">
      <dgm:prSet phldrT="[Text]" custT="1"/>
      <dgm:spPr/>
      <dgm:t>
        <a:bodyPr/>
        <a:lstStyle/>
        <a:p>
          <a:r>
            <a:rPr lang="en-GB" sz="2000" b="1" dirty="0">
              <a:latin typeface="Times New Roman" panose="02020603050405020304" pitchFamily="18" charset="0"/>
              <a:cs typeface="Times New Roman" panose="02020603050405020304" pitchFamily="18" charset="0"/>
            </a:rPr>
            <a:t>Problem Objectives</a:t>
          </a:r>
        </a:p>
      </dgm:t>
    </dgm:pt>
    <dgm:pt modelId="{737BA569-2D3B-46FF-85FE-AFAB8B181ABD}" type="parTrans" cxnId="{1E557260-6122-4C20-A410-C95F14005237}">
      <dgm:prSet/>
      <dgm:spPr/>
      <dgm:t>
        <a:bodyPr/>
        <a:lstStyle/>
        <a:p>
          <a:endParaRPr lang="en-GB"/>
        </a:p>
      </dgm:t>
    </dgm:pt>
    <dgm:pt modelId="{00163830-E32A-41E1-90A1-D5008482B06C}" type="sibTrans" cxnId="{1E557260-6122-4C20-A410-C95F14005237}">
      <dgm:prSet/>
      <dgm:spPr/>
      <dgm:t>
        <a:bodyPr/>
        <a:lstStyle/>
        <a:p>
          <a:endParaRPr lang="en-GB"/>
        </a:p>
      </dgm:t>
    </dgm:pt>
    <dgm:pt modelId="{4398148C-B9A6-42E9-9E5B-D5B6C210AC3F}">
      <dgm:prSet custT="1"/>
      <dgm:spPr/>
      <dgm:t>
        <a:bodyPr/>
        <a:lstStyle/>
        <a:p>
          <a:r>
            <a:rPr lang="en-GB" sz="2000" b="1" dirty="0">
              <a:latin typeface="Times New Roman" panose="02020603050405020304" pitchFamily="18" charset="0"/>
              <a:cs typeface="Times New Roman" panose="02020603050405020304" pitchFamily="18" charset="0"/>
            </a:rPr>
            <a:t>Applications</a:t>
          </a:r>
          <a:endParaRPr lang="en-US" sz="2000" b="1" dirty="0"/>
        </a:p>
      </dgm:t>
    </dgm:pt>
    <dgm:pt modelId="{A5F06D03-6A09-4526-9BC0-38C87E824133}" type="parTrans" cxnId="{3EAC057D-DB39-414D-97A0-818F71F0B022}">
      <dgm:prSet/>
      <dgm:spPr/>
      <dgm:t>
        <a:bodyPr/>
        <a:lstStyle/>
        <a:p>
          <a:endParaRPr lang="en-US"/>
        </a:p>
      </dgm:t>
    </dgm:pt>
    <dgm:pt modelId="{7C3D41B5-79E5-4758-B8B7-69D8D83669A8}" type="sibTrans" cxnId="{3EAC057D-DB39-414D-97A0-818F71F0B022}">
      <dgm:prSet/>
      <dgm:spPr/>
      <dgm:t>
        <a:bodyPr/>
        <a:lstStyle/>
        <a:p>
          <a:endParaRPr lang="en-US"/>
        </a:p>
      </dgm:t>
    </dgm:pt>
    <dgm:pt modelId="{0B14151E-966F-40D5-8AB2-9821021185D9}">
      <dgm:prSet custT="1"/>
      <dgm:spPr/>
      <dgm:t>
        <a:bodyPr/>
        <a:lstStyle/>
        <a:p>
          <a:r>
            <a:rPr lang="en-GB" sz="2000" b="1" dirty="0">
              <a:latin typeface="Times New Roman" panose="02020603050405020304" pitchFamily="18" charset="0"/>
              <a:cs typeface="Times New Roman" panose="02020603050405020304" pitchFamily="18" charset="0"/>
            </a:rPr>
            <a:t>Methodology</a:t>
          </a:r>
        </a:p>
      </dgm:t>
    </dgm:pt>
    <dgm:pt modelId="{2CEAE55B-24C6-41F9-BDF7-78F11F8AB041}" type="parTrans" cxnId="{D7587A8F-6F38-4978-AA40-04741852195C}">
      <dgm:prSet/>
      <dgm:spPr/>
      <dgm:t>
        <a:bodyPr/>
        <a:lstStyle/>
        <a:p>
          <a:endParaRPr lang="en-US"/>
        </a:p>
      </dgm:t>
    </dgm:pt>
    <dgm:pt modelId="{20C29B71-BE28-495C-8AD1-7C0AF12DD6DF}" type="sibTrans" cxnId="{D7587A8F-6F38-4978-AA40-04741852195C}">
      <dgm:prSet/>
      <dgm:spPr/>
      <dgm:t>
        <a:bodyPr/>
        <a:lstStyle/>
        <a:p>
          <a:endParaRPr lang="en-US"/>
        </a:p>
      </dgm:t>
    </dgm:pt>
    <dgm:pt modelId="{728E0B2E-909D-4F9A-9FEF-7BEFFD670C5A}">
      <dgm:prSet custT="1"/>
      <dgm:spPr/>
      <dgm:t>
        <a:bodyPr/>
        <a:lstStyle/>
        <a:p>
          <a:r>
            <a:rPr lang="en-US" sz="2000" b="1" dirty="0">
              <a:latin typeface="Times New Roman" panose="02020603050405020304" pitchFamily="18" charset="0"/>
              <a:cs typeface="Times New Roman" panose="02020603050405020304" pitchFamily="18" charset="0"/>
            </a:rPr>
            <a:t>References</a:t>
          </a:r>
        </a:p>
      </dgm:t>
    </dgm:pt>
    <dgm:pt modelId="{AC6A3737-49E5-4776-ACA7-3F742B2EAF17}" type="parTrans" cxnId="{79E1B9A1-D666-40E7-9E80-FB1A24A1C3DA}">
      <dgm:prSet/>
      <dgm:spPr/>
      <dgm:t>
        <a:bodyPr/>
        <a:lstStyle/>
        <a:p>
          <a:endParaRPr lang="en-IN"/>
        </a:p>
      </dgm:t>
    </dgm:pt>
    <dgm:pt modelId="{7498EAF4-8CC4-47D1-B375-023524117532}" type="sibTrans" cxnId="{79E1B9A1-D666-40E7-9E80-FB1A24A1C3DA}">
      <dgm:prSet/>
      <dgm:spPr/>
      <dgm:t>
        <a:bodyPr/>
        <a:lstStyle/>
        <a:p>
          <a:endParaRPr lang="en-IN"/>
        </a:p>
      </dgm:t>
    </dgm:pt>
    <dgm:pt modelId="{C005B5BD-2A91-47DC-AA09-AA04830FB8AD}">
      <dgm:prSet/>
      <dgm:spPr/>
      <dgm:t>
        <a:bodyPr/>
        <a:lstStyle/>
        <a:p>
          <a:r>
            <a:rPr lang="en-GB" b="1">
              <a:latin typeface="Times New Roman" panose="02020603050405020304" pitchFamily="18" charset="0"/>
              <a:cs typeface="Times New Roman" panose="02020603050405020304" pitchFamily="18" charset="0"/>
            </a:rPr>
            <a:t>Problem Definition</a:t>
          </a:r>
          <a:endParaRPr lang="en-GB" b="1" dirty="0">
            <a:latin typeface="Times New Roman" panose="02020603050405020304" pitchFamily="18" charset="0"/>
            <a:cs typeface="Times New Roman" panose="02020603050405020304" pitchFamily="18" charset="0"/>
          </a:endParaRPr>
        </a:p>
      </dgm:t>
    </dgm:pt>
    <dgm:pt modelId="{FCB6090A-5186-4236-A08C-47BCE46DBF50}" type="parTrans" cxnId="{6F72E3FD-0DB3-4B4B-8262-41A9C6C9316D}">
      <dgm:prSet/>
      <dgm:spPr/>
      <dgm:t>
        <a:bodyPr/>
        <a:lstStyle/>
        <a:p>
          <a:endParaRPr lang="en-IN"/>
        </a:p>
      </dgm:t>
    </dgm:pt>
    <dgm:pt modelId="{575B7D50-BAA8-454A-81E4-11A023D8127C}" type="sibTrans" cxnId="{6F72E3FD-0DB3-4B4B-8262-41A9C6C9316D}">
      <dgm:prSet/>
      <dgm:spPr/>
      <dgm:t>
        <a:bodyPr/>
        <a:lstStyle/>
        <a:p>
          <a:endParaRPr lang="en-IN"/>
        </a:p>
      </dgm:t>
    </dgm:pt>
    <dgm:pt modelId="{732A8FCE-9D34-441C-9CE2-A498EE596E83}">
      <dgm:prSet phldrT="[Text]" custT="1"/>
      <dgm:spPr/>
      <dgm:t>
        <a:bodyPr/>
        <a:lstStyle/>
        <a:p>
          <a:r>
            <a:rPr lang="en-GB" sz="2000" b="1" dirty="0">
              <a:latin typeface="Times New Roman" panose="02020603050405020304" pitchFamily="18" charset="0"/>
              <a:cs typeface="Times New Roman" panose="02020603050405020304" pitchFamily="18" charset="0"/>
            </a:rPr>
            <a:t>Significance</a:t>
          </a:r>
          <a:r>
            <a:rPr lang="en-GB" sz="2000" b="1" baseline="0" dirty="0">
              <a:latin typeface="Times New Roman" panose="02020603050405020304" pitchFamily="18" charset="0"/>
              <a:cs typeface="Times New Roman" panose="02020603050405020304" pitchFamily="18" charset="0"/>
            </a:rPr>
            <a:t> of NPK</a:t>
          </a:r>
          <a:endParaRPr lang="en-GB" sz="2000" b="1" dirty="0">
            <a:latin typeface="Times New Roman" panose="02020603050405020304" pitchFamily="18" charset="0"/>
            <a:cs typeface="Times New Roman" panose="02020603050405020304" pitchFamily="18" charset="0"/>
          </a:endParaRPr>
        </a:p>
      </dgm:t>
    </dgm:pt>
    <dgm:pt modelId="{9B0516FB-2A64-4FDA-8375-79BE7267768A}" type="parTrans" cxnId="{7645C998-CA58-4A9A-A905-6D9A4A3ED633}">
      <dgm:prSet/>
      <dgm:spPr/>
      <dgm:t>
        <a:bodyPr/>
        <a:lstStyle/>
        <a:p>
          <a:endParaRPr lang="en-IN"/>
        </a:p>
      </dgm:t>
    </dgm:pt>
    <dgm:pt modelId="{84243BE8-2D8A-404D-807F-08FBC322E45D}" type="sibTrans" cxnId="{7645C998-CA58-4A9A-A905-6D9A4A3ED633}">
      <dgm:prSet/>
      <dgm:spPr/>
      <dgm:t>
        <a:bodyPr/>
        <a:lstStyle/>
        <a:p>
          <a:endParaRPr lang="en-IN"/>
        </a:p>
      </dgm:t>
    </dgm:pt>
    <dgm:pt modelId="{421063C9-EBF4-4526-8939-118CD14DEB64}">
      <dgm:prSet phldrT="[Text]" custT="1"/>
      <dgm:spPr/>
      <dgm:t>
        <a:bodyPr/>
        <a:lstStyle/>
        <a:p>
          <a:r>
            <a:rPr lang="en-GB" sz="2000" b="1" dirty="0">
              <a:latin typeface="Times New Roman" panose="02020603050405020304" pitchFamily="18" charset="0"/>
              <a:cs typeface="Times New Roman" panose="02020603050405020304" pitchFamily="18" charset="0"/>
            </a:rPr>
            <a:t>Software</a:t>
          </a:r>
          <a:r>
            <a:rPr lang="en-GB" sz="2000" b="1" baseline="0" dirty="0">
              <a:latin typeface="Times New Roman" panose="02020603050405020304" pitchFamily="18" charset="0"/>
              <a:cs typeface="Times New Roman" panose="02020603050405020304" pitchFamily="18" charset="0"/>
            </a:rPr>
            <a:t> Tools</a:t>
          </a:r>
          <a:endParaRPr lang="en-GB" sz="2000" b="1" dirty="0">
            <a:latin typeface="Times New Roman" panose="02020603050405020304" pitchFamily="18" charset="0"/>
            <a:cs typeface="Times New Roman" panose="02020603050405020304" pitchFamily="18" charset="0"/>
          </a:endParaRPr>
        </a:p>
      </dgm:t>
    </dgm:pt>
    <dgm:pt modelId="{35A8A70B-B7DA-4365-9512-31939A898855}" type="parTrans" cxnId="{4FAE7108-5693-4C0F-8EFF-9CD37B5DA892}">
      <dgm:prSet/>
      <dgm:spPr/>
      <dgm:t>
        <a:bodyPr/>
        <a:lstStyle/>
        <a:p>
          <a:endParaRPr lang="en-IN"/>
        </a:p>
      </dgm:t>
    </dgm:pt>
    <dgm:pt modelId="{2B78007A-6C6F-45A9-8480-284C35F60B91}" type="sibTrans" cxnId="{4FAE7108-5693-4C0F-8EFF-9CD37B5DA892}">
      <dgm:prSet/>
      <dgm:spPr/>
      <dgm:t>
        <a:bodyPr/>
        <a:lstStyle/>
        <a:p>
          <a:endParaRPr lang="en-IN"/>
        </a:p>
      </dgm:t>
    </dgm:pt>
    <dgm:pt modelId="{1C123E4C-8AAB-46D5-8D72-BC376C0D9E19}">
      <dgm:prSet custT="1"/>
      <dgm:spPr/>
      <dgm:t>
        <a:bodyPr/>
        <a:lstStyle/>
        <a:p>
          <a:r>
            <a:rPr lang="en-US" sz="2000" b="1" dirty="0">
              <a:latin typeface="Times New Roman" panose="02020603050405020304" pitchFamily="18" charset="0"/>
              <a:cs typeface="Times New Roman" panose="02020603050405020304" pitchFamily="18" charset="0"/>
            </a:rPr>
            <a:t>Future Scope</a:t>
          </a:r>
        </a:p>
      </dgm:t>
    </dgm:pt>
    <dgm:pt modelId="{6E5BD297-3E58-49AD-A0A8-D9C2F3C0F921}" type="parTrans" cxnId="{88D5948D-C2D4-41D4-8303-98BA14F6D6FE}">
      <dgm:prSet/>
      <dgm:spPr/>
      <dgm:t>
        <a:bodyPr/>
        <a:lstStyle/>
        <a:p>
          <a:endParaRPr lang="en-IN"/>
        </a:p>
      </dgm:t>
    </dgm:pt>
    <dgm:pt modelId="{516DB66A-A2DE-477B-922F-C57313980438}" type="sibTrans" cxnId="{88D5948D-C2D4-41D4-8303-98BA14F6D6FE}">
      <dgm:prSet/>
      <dgm:spPr/>
      <dgm:t>
        <a:bodyPr/>
        <a:lstStyle/>
        <a:p>
          <a:endParaRPr lang="en-IN"/>
        </a:p>
      </dgm:t>
    </dgm:pt>
    <dgm:pt modelId="{C870F934-06FD-467E-BE85-11A76948ACE1}">
      <dgm:prSet phldrT="[Text]" custT="1"/>
      <dgm:spPr/>
      <dgm:t>
        <a:bodyPr/>
        <a:lstStyle/>
        <a:p>
          <a:r>
            <a:rPr lang="en-GB" sz="2000" b="1" dirty="0">
              <a:latin typeface="Times New Roman" panose="02020603050405020304" pitchFamily="18" charset="0"/>
              <a:cs typeface="Times New Roman" panose="02020603050405020304" pitchFamily="18" charset="0"/>
            </a:rPr>
            <a:t>Results</a:t>
          </a:r>
        </a:p>
      </dgm:t>
    </dgm:pt>
    <dgm:pt modelId="{D91E8881-7488-4637-B854-F6296151792D}" type="parTrans" cxnId="{29D1A54A-515A-4D00-9AB6-AE1CDF02E344}">
      <dgm:prSet/>
      <dgm:spPr/>
      <dgm:t>
        <a:bodyPr/>
        <a:lstStyle/>
        <a:p>
          <a:endParaRPr lang="en-IN"/>
        </a:p>
      </dgm:t>
    </dgm:pt>
    <dgm:pt modelId="{239E1607-1329-4640-8BF0-F4725C96EC0A}" type="sibTrans" cxnId="{29D1A54A-515A-4D00-9AB6-AE1CDF02E344}">
      <dgm:prSet/>
      <dgm:spPr/>
      <dgm:t>
        <a:bodyPr/>
        <a:lstStyle/>
        <a:p>
          <a:endParaRPr lang="en-IN"/>
        </a:p>
      </dgm:t>
    </dgm:pt>
    <dgm:pt modelId="{7DF02D23-7D97-45CF-89E0-030AAAE6AC52}" type="pres">
      <dgm:prSet presAssocID="{A529343F-FDEA-46A4-9130-DE64657DF25F}" presName="linearFlow" presStyleCnt="0">
        <dgm:presLayoutVars>
          <dgm:dir/>
          <dgm:resizeHandles val="exact"/>
        </dgm:presLayoutVars>
      </dgm:prSet>
      <dgm:spPr/>
    </dgm:pt>
    <dgm:pt modelId="{444A1697-7204-48E8-AE08-38ACEB1A5DFC}" type="pres">
      <dgm:prSet presAssocID="{247EE5D5-4BC6-4B8E-98DC-2201EEB7F58B}" presName="composite" presStyleCnt="0"/>
      <dgm:spPr/>
    </dgm:pt>
    <dgm:pt modelId="{667A0357-930E-419F-8539-BF7E48F05256}" type="pres">
      <dgm:prSet presAssocID="{247EE5D5-4BC6-4B8E-98DC-2201EEB7F58B}" presName="imgShp" presStyleLbl="fgImgPlace1" presStyleIdx="0" presStyleCnt="13"/>
      <dgm:spPr>
        <a:solidFill>
          <a:srgbClr val="173559"/>
        </a:solidFill>
      </dgm:spPr>
    </dgm:pt>
    <dgm:pt modelId="{2344B7BE-B9EC-4EFF-A2CE-8490B6653695}" type="pres">
      <dgm:prSet presAssocID="{247EE5D5-4BC6-4B8E-98DC-2201EEB7F58B}" presName="txShp" presStyleLbl="node1" presStyleIdx="0" presStyleCnt="13">
        <dgm:presLayoutVars>
          <dgm:bulletEnabled val="1"/>
        </dgm:presLayoutVars>
      </dgm:prSet>
      <dgm:spPr/>
    </dgm:pt>
    <dgm:pt modelId="{06A75F44-FAB5-4394-989D-09434010C41E}" type="pres">
      <dgm:prSet presAssocID="{A92290B2-3885-4604-9533-F72C74A25B6C}" presName="spacing" presStyleCnt="0"/>
      <dgm:spPr/>
    </dgm:pt>
    <dgm:pt modelId="{C8E257E3-BDB6-4D66-8E6D-5727FF61AD3E}" type="pres">
      <dgm:prSet presAssocID="{C005B5BD-2A91-47DC-AA09-AA04830FB8AD}" presName="composite" presStyleCnt="0"/>
      <dgm:spPr/>
    </dgm:pt>
    <dgm:pt modelId="{A467DA45-5C4D-4814-BD65-B53B67FCBCB5}" type="pres">
      <dgm:prSet presAssocID="{C005B5BD-2A91-47DC-AA09-AA04830FB8AD}" presName="imgShp" presStyleLbl="fgImgPlace1" presStyleIdx="1" presStyleCnt="13"/>
      <dgm:spPr>
        <a:solidFill>
          <a:schemeClr val="tx2">
            <a:lumMod val="75000"/>
          </a:schemeClr>
        </a:solidFill>
      </dgm:spPr>
    </dgm:pt>
    <dgm:pt modelId="{BFE6D8FA-C20F-43FE-9AD3-126C7F5E98EB}" type="pres">
      <dgm:prSet presAssocID="{C005B5BD-2A91-47DC-AA09-AA04830FB8AD}" presName="txShp" presStyleLbl="node1" presStyleIdx="1" presStyleCnt="13">
        <dgm:presLayoutVars>
          <dgm:bulletEnabled val="1"/>
        </dgm:presLayoutVars>
      </dgm:prSet>
      <dgm:spPr/>
    </dgm:pt>
    <dgm:pt modelId="{07211B46-A03D-4CDE-8EA5-95A6EFA3D674}" type="pres">
      <dgm:prSet presAssocID="{575B7D50-BAA8-454A-81E4-11A023D8127C}" presName="spacing" presStyleCnt="0"/>
      <dgm:spPr/>
    </dgm:pt>
    <dgm:pt modelId="{4329BBA8-1543-4B9C-A326-AADDD44703FD}" type="pres">
      <dgm:prSet presAssocID="{C1064C55-9EC9-4997-8573-B3B976ADC6E3}" presName="composite" presStyleCnt="0"/>
      <dgm:spPr/>
    </dgm:pt>
    <dgm:pt modelId="{AE5E2E80-2A3B-4A8E-85A5-978CBE1E93FD}" type="pres">
      <dgm:prSet presAssocID="{C1064C55-9EC9-4997-8573-B3B976ADC6E3}" presName="imgShp" presStyleLbl="fgImgPlace1" presStyleIdx="2" presStyleCnt="13"/>
      <dgm:spPr>
        <a:solidFill>
          <a:schemeClr val="accent1">
            <a:lumMod val="75000"/>
          </a:schemeClr>
        </a:solidFill>
      </dgm:spPr>
    </dgm:pt>
    <dgm:pt modelId="{0B10C28A-5226-4DF7-8812-ECF76047D669}" type="pres">
      <dgm:prSet presAssocID="{C1064C55-9EC9-4997-8573-B3B976ADC6E3}" presName="txShp" presStyleLbl="node1" presStyleIdx="2" presStyleCnt="13">
        <dgm:presLayoutVars>
          <dgm:bulletEnabled val="1"/>
        </dgm:presLayoutVars>
      </dgm:prSet>
      <dgm:spPr/>
    </dgm:pt>
    <dgm:pt modelId="{A8E944B7-FFE4-4C81-A747-1427BC81BE29}" type="pres">
      <dgm:prSet presAssocID="{00163830-E32A-41E1-90A1-D5008482B06C}" presName="spacing" presStyleCnt="0"/>
      <dgm:spPr/>
    </dgm:pt>
    <dgm:pt modelId="{C68AA51F-09D6-42DF-8749-25603623230A}" type="pres">
      <dgm:prSet presAssocID="{CCF60779-9E25-43FF-9E31-4784524BA96E}" presName="composite" presStyleCnt="0"/>
      <dgm:spPr/>
    </dgm:pt>
    <dgm:pt modelId="{ED52EF14-0B04-45B1-A256-73EA78957C2C}" type="pres">
      <dgm:prSet presAssocID="{CCF60779-9E25-43FF-9E31-4784524BA96E}" presName="imgShp" presStyleLbl="fgImgPlace1" presStyleIdx="3" presStyleCnt="13"/>
      <dgm:spPr>
        <a:solidFill>
          <a:schemeClr val="accent1">
            <a:lumMod val="75000"/>
          </a:schemeClr>
        </a:solidFill>
      </dgm:spPr>
    </dgm:pt>
    <dgm:pt modelId="{6622E778-ECC7-42D2-84FB-2BA8615D607E}" type="pres">
      <dgm:prSet presAssocID="{CCF60779-9E25-43FF-9E31-4784524BA96E}" presName="txShp" presStyleLbl="node1" presStyleIdx="3" presStyleCnt="13">
        <dgm:presLayoutVars>
          <dgm:bulletEnabled val="1"/>
        </dgm:presLayoutVars>
      </dgm:prSet>
      <dgm:spPr/>
    </dgm:pt>
    <dgm:pt modelId="{1D4EB977-F82B-4D8B-BBC2-1803B3EFB381}" type="pres">
      <dgm:prSet presAssocID="{355F9105-069F-4F04-8E92-2ED337FA6985}" presName="spacing" presStyleCnt="0"/>
      <dgm:spPr/>
    </dgm:pt>
    <dgm:pt modelId="{2D83D531-0342-4D54-8F40-7AB4949289B8}" type="pres">
      <dgm:prSet presAssocID="{732A8FCE-9D34-441C-9CE2-A498EE596E83}" presName="composite" presStyleCnt="0"/>
      <dgm:spPr/>
    </dgm:pt>
    <dgm:pt modelId="{38D26FB1-8AD2-4F13-827E-827106F35AA9}" type="pres">
      <dgm:prSet presAssocID="{732A8FCE-9D34-441C-9CE2-A498EE596E83}" presName="imgShp" presStyleLbl="fgImgPlace1" presStyleIdx="4" presStyleCnt="13"/>
      <dgm:spPr>
        <a:solidFill>
          <a:schemeClr val="accent1">
            <a:lumMod val="75000"/>
          </a:schemeClr>
        </a:solidFill>
        <a:ln>
          <a:solidFill>
            <a:schemeClr val="tx2"/>
          </a:solidFill>
        </a:ln>
      </dgm:spPr>
    </dgm:pt>
    <dgm:pt modelId="{0A97DBE0-3206-4A94-94CF-AC0E95F8B0FF}" type="pres">
      <dgm:prSet presAssocID="{732A8FCE-9D34-441C-9CE2-A498EE596E83}" presName="txShp" presStyleLbl="node1" presStyleIdx="4" presStyleCnt="13">
        <dgm:presLayoutVars>
          <dgm:bulletEnabled val="1"/>
        </dgm:presLayoutVars>
      </dgm:prSet>
      <dgm:spPr/>
    </dgm:pt>
    <dgm:pt modelId="{84715D97-1362-4AEF-A7F7-C81C512C14A8}" type="pres">
      <dgm:prSet presAssocID="{84243BE8-2D8A-404D-807F-08FBC322E45D}" presName="spacing" presStyleCnt="0"/>
      <dgm:spPr/>
    </dgm:pt>
    <dgm:pt modelId="{44BC3ECA-6B22-4BD7-B16F-1AA42B1FE6BB}" type="pres">
      <dgm:prSet presAssocID="{0B14151E-966F-40D5-8AB2-9821021185D9}" presName="composite" presStyleCnt="0"/>
      <dgm:spPr/>
    </dgm:pt>
    <dgm:pt modelId="{CB266DD1-787F-4E8C-A6D9-E3E156342B67}" type="pres">
      <dgm:prSet presAssocID="{0B14151E-966F-40D5-8AB2-9821021185D9}" presName="imgShp" presStyleLbl="fgImgPlace1" presStyleIdx="5" presStyleCnt="13"/>
      <dgm:spPr>
        <a:blipFill rotWithShape="0">
          <a:blip xmlns:r="http://schemas.openxmlformats.org/officeDocument/2006/relationships" r:embed="rId1"/>
          <a:stretch>
            <a:fillRect/>
          </a:stretch>
        </a:blipFill>
      </dgm:spPr>
    </dgm:pt>
    <dgm:pt modelId="{547C2477-1EB2-4217-931B-52F8A6381E85}" type="pres">
      <dgm:prSet presAssocID="{0B14151E-966F-40D5-8AB2-9821021185D9}" presName="txShp" presStyleLbl="node1" presStyleIdx="5" presStyleCnt="13" custLinFactNeighborX="-547">
        <dgm:presLayoutVars>
          <dgm:bulletEnabled val="1"/>
        </dgm:presLayoutVars>
      </dgm:prSet>
      <dgm:spPr/>
    </dgm:pt>
    <dgm:pt modelId="{76BC539A-1B63-4ABE-9BA9-454F185B2EAF}" type="pres">
      <dgm:prSet presAssocID="{20C29B71-BE28-495C-8AD1-7C0AF12DD6DF}" presName="spacing" presStyleCnt="0"/>
      <dgm:spPr/>
    </dgm:pt>
    <dgm:pt modelId="{1DA5FC98-C3B2-4FBA-8B66-DABBDB5EB5EC}" type="pres">
      <dgm:prSet presAssocID="{ED0A4F50-1096-459D-9AC3-1B8DD1B4EC88}" presName="composite" presStyleCnt="0"/>
      <dgm:spPr/>
    </dgm:pt>
    <dgm:pt modelId="{627E235D-F900-4C89-860E-4FF93A88E708}" type="pres">
      <dgm:prSet presAssocID="{ED0A4F50-1096-459D-9AC3-1B8DD1B4EC88}" presName="imgShp" presStyleLbl="fgImgPlace1" presStyleIdx="6" presStyleCnt="13"/>
      <dgm:spPr>
        <a:solidFill>
          <a:srgbClr val="2A65AC"/>
        </a:solidFill>
      </dgm:spPr>
    </dgm:pt>
    <dgm:pt modelId="{D7667E66-C36A-4EDA-B061-04BEE3386911}" type="pres">
      <dgm:prSet presAssocID="{ED0A4F50-1096-459D-9AC3-1B8DD1B4EC88}" presName="txShp" presStyleLbl="node1" presStyleIdx="6" presStyleCnt="13">
        <dgm:presLayoutVars>
          <dgm:bulletEnabled val="1"/>
        </dgm:presLayoutVars>
      </dgm:prSet>
      <dgm:spPr/>
    </dgm:pt>
    <dgm:pt modelId="{043178C7-1D06-4369-B675-4ACC5E9E6F23}" type="pres">
      <dgm:prSet presAssocID="{C0A1D126-70DF-497B-B28C-E38AA55EBCB1}" presName="spacing" presStyleCnt="0"/>
      <dgm:spPr/>
    </dgm:pt>
    <dgm:pt modelId="{A4316EC1-66F2-42C9-83A7-0B84947B1E82}" type="pres">
      <dgm:prSet presAssocID="{421063C9-EBF4-4526-8939-118CD14DEB64}" presName="composite" presStyleCnt="0"/>
      <dgm:spPr/>
    </dgm:pt>
    <dgm:pt modelId="{14D3D789-0E1F-4AE5-8F6F-2CC2C462E55F}" type="pres">
      <dgm:prSet presAssocID="{421063C9-EBF4-4526-8939-118CD14DEB64}" presName="imgShp" presStyleLbl="fgImgPlace1" presStyleIdx="7" presStyleCnt="13"/>
      <dgm:spPr>
        <a:solidFill>
          <a:schemeClr val="accent1">
            <a:lumMod val="60000"/>
            <a:lumOff val="40000"/>
          </a:schemeClr>
        </a:solidFill>
        <a:ln>
          <a:solidFill>
            <a:schemeClr val="tx2"/>
          </a:solidFill>
        </a:ln>
      </dgm:spPr>
    </dgm:pt>
    <dgm:pt modelId="{4543CF81-FE0F-49A0-A8D0-B277F0648CDA}" type="pres">
      <dgm:prSet presAssocID="{421063C9-EBF4-4526-8939-118CD14DEB64}" presName="txShp" presStyleLbl="node1" presStyleIdx="7" presStyleCnt="13">
        <dgm:presLayoutVars>
          <dgm:bulletEnabled val="1"/>
        </dgm:presLayoutVars>
      </dgm:prSet>
      <dgm:spPr/>
    </dgm:pt>
    <dgm:pt modelId="{A6CEBCAF-3AD4-44BC-9C86-342E6878302C}" type="pres">
      <dgm:prSet presAssocID="{2B78007A-6C6F-45A9-8480-284C35F60B91}" presName="spacing" presStyleCnt="0"/>
      <dgm:spPr/>
    </dgm:pt>
    <dgm:pt modelId="{FF0E3475-E2D8-4C36-8134-69849D72B9F8}" type="pres">
      <dgm:prSet presAssocID="{C870F934-06FD-467E-BE85-11A76948ACE1}" presName="composite" presStyleCnt="0"/>
      <dgm:spPr/>
    </dgm:pt>
    <dgm:pt modelId="{B76CB5FD-2A4A-49B5-81F7-6ED36B487767}" type="pres">
      <dgm:prSet presAssocID="{C870F934-06FD-467E-BE85-11A76948ACE1}" presName="imgShp" presStyleLbl="fgImgPlace1" presStyleIdx="8" presStyleCnt="13"/>
      <dgm:spPr/>
    </dgm:pt>
    <dgm:pt modelId="{21857B8E-610C-4623-9F72-D57CF31F128E}" type="pres">
      <dgm:prSet presAssocID="{C870F934-06FD-467E-BE85-11A76948ACE1}" presName="txShp" presStyleLbl="node1" presStyleIdx="8" presStyleCnt="13">
        <dgm:presLayoutVars>
          <dgm:bulletEnabled val="1"/>
        </dgm:presLayoutVars>
      </dgm:prSet>
      <dgm:spPr/>
    </dgm:pt>
    <dgm:pt modelId="{2EB0A0E8-18DA-4E2F-AD0E-A0A5BBA74A63}" type="pres">
      <dgm:prSet presAssocID="{239E1607-1329-4640-8BF0-F4725C96EC0A}" presName="spacing" presStyleCnt="0"/>
      <dgm:spPr/>
    </dgm:pt>
    <dgm:pt modelId="{ED5AECEA-2652-48A0-859B-4EE51140BDFC}" type="pres">
      <dgm:prSet presAssocID="{964DAC49-AF01-41C1-87BA-4262AA483355}" presName="composite" presStyleCnt="0"/>
      <dgm:spPr/>
    </dgm:pt>
    <dgm:pt modelId="{8E9A8C12-59F6-4575-8EFF-D330BCF3AD1E}" type="pres">
      <dgm:prSet presAssocID="{964DAC49-AF01-41C1-87BA-4262AA483355}" presName="imgShp" presStyleLbl="fgImgPlace1" presStyleIdx="9" presStyleCnt="13"/>
      <dgm:spPr>
        <a:solidFill>
          <a:srgbClr val="A2C2E8"/>
        </a:solidFill>
      </dgm:spPr>
    </dgm:pt>
    <dgm:pt modelId="{E4851584-1344-4254-83E5-354807743A86}" type="pres">
      <dgm:prSet presAssocID="{964DAC49-AF01-41C1-87BA-4262AA483355}" presName="txShp" presStyleLbl="node1" presStyleIdx="9" presStyleCnt="13">
        <dgm:presLayoutVars>
          <dgm:bulletEnabled val="1"/>
        </dgm:presLayoutVars>
      </dgm:prSet>
      <dgm:spPr/>
    </dgm:pt>
    <dgm:pt modelId="{8C601E25-6AA4-4C88-8446-E84221DCE600}" type="pres">
      <dgm:prSet presAssocID="{F012735A-1A56-4776-AC47-6B21076B47AA}" presName="spacing" presStyleCnt="0"/>
      <dgm:spPr/>
    </dgm:pt>
    <dgm:pt modelId="{9DA1F27B-57A2-4589-B542-D3E949C6C29F}" type="pres">
      <dgm:prSet presAssocID="{4398148C-B9A6-42E9-9E5B-D5B6C210AC3F}" presName="composite" presStyleCnt="0"/>
      <dgm:spPr/>
    </dgm:pt>
    <dgm:pt modelId="{5E8F7700-EC83-4E77-BD8A-F3529BD8E042}" type="pres">
      <dgm:prSet presAssocID="{4398148C-B9A6-42E9-9E5B-D5B6C210AC3F}" presName="imgShp" presStyleLbl="fgImgPlace1" presStyleIdx="10" presStyleCnt="13"/>
      <dgm:spPr>
        <a:solidFill>
          <a:schemeClr val="accent1">
            <a:lumMod val="40000"/>
            <a:lumOff val="60000"/>
          </a:schemeClr>
        </a:solidFill>
      </dgm:spPr>
    </dgm:pt>
    <dgm:pt modelId="{2B455E71-AD5B-4D93-B92B-D468658CFF9F}" type="pres">
      <dgm:prSet presAssocID="{4398148C-B9A6-42E9-9E5B-D5B6C210AC3F}" presName="txShp" presStyleLbl="node1" presStyleIdx="10" presStyleCnt="13">
        <dgm:presLayoutVars>
          <dgm:bulletEnabled val="1"/>
        </dgm:presLayoutVars>
      </dgm:prSet>
      <dgm:spPr/>
    </dgm:pt>
    <dgm:pt modelId="{92594C1F-97CF-4BE3-8C61-395FEBF1CC79}" type="pres">
      <dgm:prSet presAssocID="{7C3D41B5-79E5-4758-B8B7-69D8D83669A8}" presName="spacing" presStyleCnt="0"/>
      <dgm:spPr/>
    </dgm:pt>
    <dgm:pt modelId="{28929708-CC3D-48AE-A20C-A4BA53E93F2D}" type="pres">
      <dgm:prSet presAssocID="{1C123E4C-8AAB-46D5-8D72-BC376C0D9E19}" presName="composite" presStyleCnt="0"/>
      <dgm:spPr/>
    </dgm:pt>
    <dgm:pt modelId="{41C72B82-FE7B-4DBD-AA55-216EF87CE8C9}" type="pres">
      <dgm:prSet presAssocID="{1C123E4C-8AAB-46D5-8D72-BC376C0D9E19}" presName="imgShp" presStyleLbl="fgImgPlace1" presStyleIdx="11" presStyleCnt="13"/>
      <dgm:spPr>
        <a:solidFill>
          <a:schemeClr val="accent1">
            <a:lumMod val="20000"/>
            <a:lumOff val="80000"/>
          </a:schemeClr>
        </a:solidFill>
        <a:ln>
          <a:solidFill>
            <a:schemeClr val="tx2"/>
          </a:solidFill>
        </a:ln>
      </dgm:spPr>
    </dgm:pt>
    <dgm:pt modelId="{18DDFE3F-CFAE-4B9E-85A5-F8AAD2C86B58}" type="pres">
      <dgm:prSet presAssocID="{1C123E4C-8AAB-46D5-8D72-BC376C0D9E19}" presName="txShp" presStyleLbl="node1" presStyleIdx="11" presStyleCnt="13">
        <dgm:presLayoutVars>
          <dgm:bulletEnabled val="1"/>
        </dgm:presLayoutVars>
      </dgm:prSet>
      <dgm:spPr/>
    </dgm:pt>
    <dgm:pt modelId="{4F4FF055-FE9F-477B-A1A7-910147251447}" type="pres">
      <dgm:prSet presAssocID="{516DB66A-A2DE-477B-922F-C57313980438}" presName="spacing" presStyleCnt="0"/>
      <dgm:spPr/>
    </dgm:pt>
    <dgm:pt modelId="{608CA706-CE30-454E-9918-DD0476C089D6}" type="pres">
      <dgm:prSet presAssocID="{728E0B2E-909D-4F9A-9FEF-7BEFFD670C5A}" presName="composite" presStyleCnt="0"/>
      <dgm:spPr/>
    </dgm:pt>
    <dgm:pt modelId="{4A533C95-1B6B-4BB2-967B-B1E2EFFB5510}" type="pres">
      <dgm:prSet presAssocID="{728E0B2E-909D-4F9A-9FEF-7BEFFD670C5A}" presName="imgShp" presStyleLbl="fgImgPlace1" presStyleIdx="12" presStyleCnt="13" custLinFactNeighborX="3407" custLinFactNeighborY="1145"/>
      <dgm:spPr>
        <a:solidFill>
          <a:schemeClr val="accent1">
            <a:lumMod val="20000"/>
            <a:lumOff val="80000"/>
          </a:schemeClr>
        </a:solidFill>
      </dgm:spPr>
    </dgm:pt>
    <dgm:pt modelId="{36DF37E9-2BF5-45C0-945C-BF9339B0AE60}" type="pres">
      <dgm:prSet presAssocID="{728E0B2E-909D-4F9A-9FEF-7BEFFD670C5A}" presName="txShp" presStyleLbl="node1" presStyleIdx="12" presStyleCnt="13" custLinFactNeighborX="-486" custLinFactNeighborY="7069">
        <dgm:presLayoutVars>
          <dgm:bulletEnabled val="1"/>
        </dgm:presLayoutVars>
      </dgm:prSet>
      <dgm:spPr/>
    </dgm:pt>
  </dgm:ptLst>
  <dgm:cxnLst>
    <dgm:cxn modelId="{4FAE7108-5693-4C0F-8EFF-9CD37B5DA892}" srcId="{A529343F-FDEA-46A4-9130-DE64657DF25F}" destId="{421063C9-EBF4-4526-8939-118CD14DEB64}" srcOrd="7" destOrd="0" parTransId="{35A8A70B-B7DA-4365-9512-31939A898855}" sibTransId="{2B78007A-6C6F-45A9-8480-284C35F60B91}"/>
    <dgm:cxn modelId="{78C35A14-DD78-42A4-8508-4F8925A08024}" type="presOf" srcId="{4398148C-B9A6-42E9-9E5B-D5B6C210AC3F}" destId="{2B455E71-AD5B-4D93-B92B-D468658CFF9F}" srcOrd="0" destOrd="0" presId="urn:microsoft.com/office/officeart/2005/8/layout/vList3#1"/>
    <dgm:cxn modelId="{AD273E17-29BE-4730-8761-8EF80B5232E4}" type="presOf" srcId="{0B14151E-966F-40D5-8AB2-9821021185D9}" destId="{547C2477-1EB2-4217-931B-52F8A6381E85}" srcOrd="0" destOrd="0" presId="urn:microsoft.com/office/officeart/2005/8/layout/vList3#1"/>
    <dgm:cxn modelId="{C351921E-ED00-4227-B489-A0EC2EA437E2}" type="presOf" srcId="{ED0A4F50-1096-459D-9AC3-1B8DD1B4EC88}" destId="{D7667E66-C36A-4EDA-B061-04BEE3386911}" srcOrd="0" destOrd="0" presId="urn:microsoft.com/office/officeart/2005/8/layout/vList3#1"/>
    <dgm:cxn modelId="{A2657720-B134-4A34-9B9C-0B7434AD38EC}" type="presOf" srcId="{CCF60779-9E25-43FF-9E31-4784524BA96E}" destId="{6622E778-ECC7-42D2-84FB-2BA8615D607E}" srcOrd="0" destOrd="0" presId="urn:microsoft.com/office/officeart/2005/8/layout/vList3#1"/>
    <dgm:cxn modelId="{15318340-39E7-4C14-A94B-25702E4B31E4}" type="presOf" srcId="{421063C9-EBF4-4526-8939-118CD14DEB64}" destId="{4543CF81-FE0F-49A0-A8D0-B277F0648CDA}" srcOrd="0" destOrd="0" presId="urn:microsoft.com/office/officeart/2005/8/layout/vList3#1"/>
    <dgm:cxn modelId="{1E557260-6122-4C20-A410-C95F14005237}" srcId="{A529343F-FDEA-46A4-9130-DE64657DF25F}" destId="{C1064C55-9EC9-4997-8573-B3B976ADC6E3}" srcOrd="2" destOrd="0" parTransId="{737BA569-2D3B-46FF-85FE-AFAB8B181ABD}" sibTransId="{00163830-E32A-41E1-90A1-D5008482B06C}"/>
    <dgm:cxn modelId="{72298260-F410-43F6-A974-611D887F6711}" type="presOf" srcId="{C870F934-06FD-467E-BE85-11A76948ACE1}" destId="{21857B8E-610C-4623-9F72-D57CF31F128E}" srcOrd="0" destOrd="0" presId="urn:microsoft.com/office/officeart/2005/8/layout/vList3#1"/>
    <dgm:cxn modelId="{29D1A54A-515A-4D00-9AB6-AE1CDF02E344}" srcId="{A529343F-FDEA-46A4-9130-DE64657DF25F}" destId="{C870F934-06FD-467E-BE85-11A76948ACE1}" srcOrd="8" destOrd="0" parTransId="{D91E8881-7488-4637-B854-F6296151792D}" sibTransId="{239E1607-1329-4640-8BF0-F4725C96EC0A}"/>
    <dgm:cxn modelId="{78564259-0526-4246-8996-02E0C9090678}" type="presOf" srcId="{C1064C55-9EC9-4997-8573-B3B976ADC6E3}" destId="{0B10C28A-5226-4DF7-8812-ECF76047D669}" srcOrd="0" destOrd="0" presId="urn:microsoft.com/office/officeart/2005/8/layout/vList3#1"/>
    <dgm:cxn modelId="{3EAC057D-DB39-414D-97A0-818F71F0B022}" srcId="{A529343F-FDEA-46A4-9130-DE64657DF25F}" destId="{4398148C-B9A6-42E9-9E5B-D5B6C210AC3F}" srcOrd="10" destOrd="0" parTransId="{A5F06D03-6A09-4526-9BC0-38C87E824133}" sibTransId="{7C3D41B5-79E5-4758-B8B7-69D8D83669A8}"/>
    <dgm:cxn modelId="{34822285-8914-4309-AA2D-4393D6E6B3ED}" type="presOf" srcId="{728E0B2E-909D-4F9A-9FEF-7BEFFD670C5A}" destId="{36DF37E9-2BF5-45C0-945C-BF9339B0AE60}" srcOrd="0" destOrd="0" presId="urn:microsoft.com/office/officeart/2005/8/layout/vList3#1"/>
    <dgm:cxn modelId="{88D5948D-C2D4-41D4-8303-98BA14F6D6FE}" srcId="{A529343F-FDEA-46A4-9130-DE64657DF25F}" destId="{1C123E4C-8AAB-46D5-8D72-BC376C0D9E19}" srcOrd="11" destOrd="0" parTransId="{6E5BD297-3E58-49AD-A0A8-D9C2F3C0F921}" sibTransId="{516DB66A-A2DE-477B-922F-C57313980438}"/>
    <dgm:cxn modelId="{D7587A8F-6F38-4978-AA40-04741852195C}" srcId="{A529343F-FDEA-46A4-9130-DE64657DF25F}" destId="{0B14151E-966F-40D5-8AB2-9821021185D9}" srcOrd="5" destOrd="0" parTransId="{2CEAE55B-24C6-41F9-BDF7-78F11F8AB041}" sibTransId="{20C29B71-BE28-495C-8AD1-7C0AF12DD6DF}"/>
    <dgm:cxn modelId="{D81CEC97-A65C-4392-B3FC-E50888B703A5}" type="presOf" srcId="{247EE5D5-4BC6-4B8E-98DC-2201EEB7F58B}" destId="{2344B7BE-B9EC-4EFF-A2CE-8490B6653695}" srcOrd="0" destOrd="0" presId="urn:microsoft.com/office/officeart/2005/8/layout/vList3#1"/>
    <dgm:cxn modelId="{7645C998-CA58-4A9A-A905-6D9A4A3ED633}" srcId="{A529343F-FDEA-46A4-9130-DE64657DF25F}" destId="{732A8FCE-9D34-441C-9CE2-A498EE596E83}" srcOrd="4" destOrd="0" parTransId="{9B0516FB-2A64-4FDA-8375-79BE7267768A}" sibTransId="{84243BE8-2D8A-404D-807F-08FBC322E45D}"/>
    <dgm:cxn modelId="{F45D379C-0754-477F-AF16-D573D180C857}" srcId="{A529343F-FDEA-46A4-9130-DE64657DF25F}" destId="{247EE5D5-4BC6-4B8E-98DC-2201EEB7F58B}" srcOrd="0" destOrd="0" parTransId="{3A7FADBC-0CEE-486F-88F9-8E4D85A26762}" sibTransId="{A92290B2-3885-4604-9533-F72C74A25B6C}"/>
    <dgm:cxn modelId="{5D13EE9F-09F6-4AE0-8554-C32BD0A245EE}" type="presOf" srcId="{A529343F-FDEA-46A4-9130-DE64657DF25F}" destId="{7DF02D23-7D97-45CF-89E0-030AAAE6AC52}" srcOrd="0" destOrd="0" presId="urn:microsoft.com/office/officeart/2005/8/layout/vList3#1"/>
    <dgm:cxn modelId="{674D1EA0-61BE-47F2-A3D3-245AD728D91C}" type="presOf" srcId="{964DAC49-AF01-41C1-87BA-4262AA483355}" destId="{E4851584-1344-4254-83E5-354807743A86}" srcOrd="0" destOrd="0" presId="urn:microsoft.com/office/officeart/2005/8/layout/vList3#1"/>
    <dgm:cxn modelId="{79E1B9A1-D666-40E7-9E80-FB1A24A1C3DA}" srcId="{A529343F-FDEA-46A4-9130-DE64657DF25F}" destId="{728E0B2E-909D-4F9A-9FEF-7BEFFD670C5A}" srcOrd="12" destOrd="0" parTransId="{AC6A3737-49E5-4776-ACA7-3F742B2EAF17}" sibTransId="{7498EAF4-8CC4-47D1-B375-023524117532}"/>
    <dgm:cxn modelId="{88BD04A7-1480-4415-8126-57791E2E9ADF}" srcId="{A529343F-FDEA-46A4-9130-DE64657DF25F}" destId="{964DAC49-AF01-41C1-87BA-4262AA483355}" srcOrd="9" destOrd="0" parTransId="{8EF6365E-7821-42B4-BF1B-B4456C8EC468}" sibTransId="{F012735A-1A56-4776-AC47-6B21076B47AA}"/>
    <dgm:cxn modelId="{1A1DC1AE-7F33-4CFB-81A6-47173B5CB592}" type="presOf" srcId="{732A8FCE-9D34-441C-9CE2-A498EE596E83}" destId="{0A97DBE0-3206-4A94-94CF-AC0E95F8B0FF}" srcOrd="0" destOrd="0" presId="urn:microsoft.com/office/officeart/2005/8/layout/vList3#1"/>
    <dgm:cxn modelId="{A2BB8DC4-41FB-41C8-A5DB-08016D982B36}" type="presOf" srcId="{1C123E4C-8AAB-46D5-8D72-BC376C0D9E19}" destId="{18DDFE3F-CFAE-4B9E-85A5-F8AAD2C86B58}" srcOrd="0" destOrd="0" presId="urn:microsoft.com/office/officeart/2005/8/layout/vList3#1"/>
    <dgm:cxn modelId="{ED6F7EC9-1A10-4E59-96BC-515822465C23}" type="presOf" srcId="{C005B5BD-2A91-47DC-AA09-AA04830FB8AD}" destId="{BFE6D8FA-C20F-43FE-9AD3-126C7F5E98EB}" srcOrd="0" destOrd="0" presId="urn:microsoft.com/office/officeart/2005/8/layout/vList3#1"/>
    <dgm:cxn modelId="{BD903AD5-E2C6-48E8-95C3-039A0A6BCBE3}" srcId="{A529343F-FDEA-46A4-9130-DE64657DF25F}" destId="{CCF60779-9E25-43FF-9E31-4784524BA96E}" srcOrd="3" destOrd="0" parTransId="{3ED72F7C-5F4B-445F-AC71-35A3E43C34A8}" sibTransId="{355F9105-069F-4F04-8E92-2ED337FA6985}"/>
    <dgm:cxn modelId="{5E649DF1-32C3-459E-BF4D-A252825623BD}" srcId="{A529343F-FDEA-46A4-9130-DE64657DF25F}" destId="{ED0A4F50-1096-459D-9AC3-1B8DD1B4EC88}" srcOrd="6" destOrd="0" parTransId="{B41D9E72-E9EE-497F-8D82-400DCF5FE161}" sibTransId="{C0A1D126-70DF-497B-B28C-E38AA55EBCB1}"/>
    <dgm:cxn modelId="{6F72E3FD-0DB3-4B4B-8262-41A9C6C9316D}" srcId="{A529343F-FDEA-46A4-9130-DE64657DF25F}" destId="{C005B5BD-2A91-47DC-AA09-AA04830FB8AD}" srcOrd="1" destOrd="0" parTransId="{FCB6090A-5186-4236-A08C-47BCE46DBF50}" sibTransId="{575B7D50-BAA8-454A-81E4-11A023D8127C}"/>
    <dgm:cxn modelId="{367D899D-9FEA-45A1-9CAD-3E86AB5FF3E4}" type="presParOf" srcId="{7DF02D23-7D97-45CF-89E0-030AAAE6AC52}" destId="{444A1697-7204-48E8-AE08-38ACEB1A5DFC}" srcOrd="0" destOrd="0" presId="urn:microsoft.com/office/officeart/2005/8/layout/vList3#1"/>
    <dgm:cxn modelId="{C80CC63C-8148-4951-8728-2CA251E419CD}" type="presParOf" srcId="{444A1697-7204-48E8-AE08-38ACEB1A5DFC}" destId="{667A0357-930E-419F-8539-BF7E48F05256}" srcOrd="0" destOrd="0" presId="urn:microsoft.com/office/officeart/2005/8/layout/vList3#1"/>
    <dgm:cxn modelId="{4A2D8BA8-1CA6-47FA-BEF1-F9C4922D11B4}" type="presParOf" srcId="{444A1697-7204-48E8-AE08-38ACEB1A5DFC}" destId="{2344B7BE-B9EC-4EFF-A2CE-8490B6653695}" srcOrd="1" destOrd="0" presId="urn:microsoft.com/office/officeart/2005/8/layout/vList3#1"/>
    <dgm:cxn modelId="{3E118D7B-81A1-4926-9BD9-01AA0978F169}" type="presParOf" srcId="{7DF02D23-7D97-45CF-89E0-030AAAE6AC52}" destId="{06A75F44-FAB5-4394-989D-09434010C41E}" srcOrd="1" destOrd="0" presId="urn:microsoft.com/office/officeart/2005/8/layout/vList3#1"/>
    <dgm:cxn modelId="{C9FCD36B-1DAF-4ECB-B609-83D688394CA2}" type="presParOf" srcId="{7DF02D23-7D97-45CF-89E0-030AAAE6AC52}" destId="{C8E257E3-BDB6-4D66-8E6D-5727FF61AD3E}" srcOrd="2" destOrd="0" presId="urn:microsoft.com/office/officeart/2005/8/layout/vList3#1"/>
    <dgm:cxn modelId="{E1EB6DD9-2433-49F4-978B-66998A714D09}" type="presParOf" srcId="{C8E257E3-BDB6-4D66-8E6D-5727FF61AD3E}" destId="{A467DA45-5C4D-4814-BD65-B53B67FCBCB5}" srcOrd="0" destOrd="0" presId="urn:microsoft.com/office/officeart/2005/8/layout/vList3#1"/>
    <dgm:cxn modelId="{22C244AF-823B-4C53-A1C2-9A20EDD2A742}" type="presParOf" srcId="{C8E257E3-BDB6-4D66-8E6D-5727FF61AD3E}" destId="{BFE6D8FA-C20F-43FE-9AD3-126C7F5E98EB}" srcOrd="1" destOrd="0" presId="urn:microsoft.com/office/officeart/2005/8/layout/vList3#1"/>
    <dgm:cxn modelId="{E531E6FD-70D3-4D4C-AE27-ECBF512E3EF4}" type="presParOf" srcId="{7DF02D23-7D97-45CF-89E0-030AAAE6AC52}" destId="{07211B46-A03D-4CDE-8EA5-95A6EFA3D674}" srcOrd="3" destOrd="0" presId="urn:microsoft.com/office/officeart/2005/8/layout/vList3#1"/>
    <dgm:cxn modelId="{54AB7F79-26E4-4977-8658-6610DEC08BE5}" type="presParOf" srcId="{7DF02D23-7D97-45CF-89E0-030AAAE6AC52}" destId="{4329BBA8-1543-4B9C-A326-AADDD44703FD}" srcOrd="4" destOrd="0" presId="urn:microsoft.com/office/officeart/2005/8/layout/vList3#1"/>
    <dgm:cxn modelId="{A11A7331-7623-4870-93D5-5288DF52C529}" type="presParOf" srcId="{4329BBA8-1543-4B9C-A326-AADDD44703FD}" destId="{AE5E2E80-2A3B-4A8E-85A5-978CBE1E93FD}" srcOrd="0" destOrd="0" presId="urn:microsoft.com/office/officeart/2005/8/layout/vList3#1"/>
    <dgm:cxn modelId="{A975B845-50D9-4831-8584-C1D30A3A753A}" type="presParOf" srcId="{4329BBA8-1543-4B9C-A326-AADDD44703FD}" destId="{0B10C28A-5226-4DF7-8812-ECF76047D669}" srcOrd="1" destOrd="0" presId="urn:microsoft.com/office/officeart/2005/8/layout/vList3#1"/>
    <dgm:cxn modelId="{1C028713-7707-4F67-BC31-C5037E7CDA73}" type="presParOf" srcId="{7DF02D23-7D97-45CF-89E0-030AAAE6AC52}" destId="{A8E944B7-FFE4-4C81-A747-1427BC81BE29}" srcOrd="5" destOrd="0" presId="urn:microsoft.com/office/officeart/2005/8/layout/vList3#1"/>
    <dgm:cxn modelId="{561D21BE-1E8B-4D79-8FEA-7EAA9588AFC3}" type="presParOf" srcId="{7DF02D23-7D97-45CF-89E0-030AAAE6AC52}" destId="{C68AA51F-09D6-42DF-8749-25603623230A}" srcOrd="6" destOrd="0" presId="urn:microsoft.com/office/officeart/2005/8/layout/vList3#1"/>
    <dgm:cxn modelId="{30081E3F-E7F3-4415-A958-75D8A7C90810}" type="presParOf" srcId="{C68AA51F-09D6-42DF-8749-25603623230A}" destId="{ED52EF14-0B04-45B1-A256-73EA78957C2C}" srcOrd="0" destOrd="0" presId="urn:microsoft.com/office/officeart/2005/8/layout/vList3#1"/>
    <dgm:cxn modelId="{09485EA0-BE21-4642-AE5F-66CF8178A1F1}" type="presParOf" srcId="{C68AA51F-09D6-42DF-8749-25603623230A}" destId="{6622E778-ECC7-42D2-84FB-2BA8615D607E}" srcOrd="1" destOrd="0" presId="urn:microsoft.com/office/officeart/2005/8/layout/vList3#1"/>
    <dgm:cxn modelId="{87F2C385-3747-42DD-9A36-29E3F84421EE}" type="presParOf" srcId="{7DF02D23-7D97-45CF-89E0-030AAAE6AC52}" destId="{1D4EB977-F82B-4D8B-BBC2-1803B3EFB381}" srcOrd="7" destOrd="0" presId="urn:microsoft.com/office/officeart/2005/8/layout/vList3#1"/>
    <dgm:cxn modelId="{7301B1F9-C7A6-4FB2-8E93-96AF0ED3B638}" type="presParOf" srcId="{7DF02D23-7D97-45CF-89E0-030AAAE6AC52}" destId="{2D83D531-0342-4D54-8F40-7AB4949289B8}" srcOrd="8" destOrd="0" presId="urn:microsoft.com/office/officeart/2005/8/layout/vList3#1"/>
    <dgm:cxn modelId="{CFEBD19E-C9D2-4971-81C6-7683D1D2DDCA}" type="presParOf" srcId="{2D83D531-0342-4D54-8F40-7AB4949289B8}" destId="{38D26FB1-8AD2-4F13-827E-827106F35AA9}" srcOrd="0" destOrd="0" presId="urn:microsoft.com/office/officeart/2005/8/layout/vList3#1"/>
    <dgm:cxn modelId="{9FBAA075-14A0-4C40-BCEF-9E2914F64C87}" type="presParOf" srcId="{2D83D531-0342-4D54-8F40-7AB4949289B8}" destId="{0A97DBE0-3206-4A94-94CF-AC0E95F8B0FF}" srcOrd="1" destOrd="0" presId="urn:microsoft.com/office/officeart/2005/8/layout/vList3#1"/>
    <dgm:cxn modelId="{6035C636-4634-45DF-BC0C-9CEF70EBFC68}" type="presParOf" srcId="{7DF02D23-7D97-45CF-89E0-030AAAE6AC52}" destId="{84715D97-1362-4AEF-A7F7-C81C512C14A8}" srcOrd="9" destOrd="0" presId="urn:microsoft.com/office/officeart/2005/8/layout/vList3#1"/>
    <dgm:cxn modelId="{C069C431-7398-48FF-86FB-8C83D6AE199B}" type="presParOf" srcId="{7DF02D23-7D97-45CF-89E0-030AAAE6AC52}" destId="{44BC3ECA-6B22-4BD7-B16F-1AA42B1FE6BB}" srcOrd="10" destOrd="0" presId="urn:microsoft.com/office/officeart/2005/8/layout/vList3#1"/>
    <dgm:cxn modelId="{511DD535-FA4F-427A-8CE3-0875F2721D67}" type="presParOf" srcId="{44BC3ECA-6B22-4BD7-B16F-1AA42B1FE6BB}" destId="{CB266DD1-787F-4E8C-A6D9-E3E156342B67}" srcOrd="0" destOrd="0" presId="urn:microsoft.com/office/officeart/2005/8/layout/vList3#1"/>
    <dgm:cxn modelId="{2470FF4C-97C2-4FC5-B06C-54A03DEFB0F0}" type="presParOf" srcId="{44BC3ECA-6B22-4BD7-B16F-1AA42B1FE6BB}" destId="{547C2477-1EB2-4217-931B-52F8A6381E85}" srcOrd="1" destOrd="0" presId="urn:microsoft.com/office/officeart/2005/8/layout/vList3#1"/>
    <dgm:cxn modelId="{0FFD4DD8-011D-4201-800A-6B507C1BAD28}" type="presParOf" srcId="{7DF02D23-7D97-45CF-89E0-030AAAE6AC52}" destId="{76BC539A-1B63-4ABE-9BA9-454F185B2EAF}" srcOrd="11" destOrd="0" presId="urn:microsoft.com/office/officeart/2005/8/layout/vList3#1"/>
    <dgm:cxn modelId="{67436E61-CFAF-4D4C-B16F-8F9C9EAD66AE}" type="presParOf" srcId="{7DF02D23-7D97-45CF-89E0-030AAAE6AC52}" destId="{1DA5FC98-C3B2-4FBA-8B66-DABBDB5EB5EC}" srcOrd="12" destOrd="0" presId="urn:microsoft.com/office/officeart/2005/8/layout/vList3#1"/>
    <dgm:cxn modelId="{35686B91-438E-47EB-A184-FF97FED409A0}" type="presParOf" srcId="{1DA5FC98-C3B2-4FBA-8B66-DABBDB5EB5EC}" destId="{627E235D-F900-4C89-860E-4FF93A88E708}" srcOrd="0" destOrd="0" presId="urn:microsoft.com/office/officeart/2005/8/layout/vList3#1"/>
    <dgm:cxn modelId="{51687560-1A8F-4AC4-8871-B6C1D6BD7188}" type="presParOf" srcId="{1DA5FC98-C3B2-4FBA-8B66-DABBDB5EB5EC}" destId="{D7667E66-C36A-4EDA-B061-04BEE3386911}" srcOrd="1" destOrd="0" presId="urn:microsoft.com/office/officeart/2005/8/layout/vList3#1"/>
    <dgm:cxn modelId="{479F955C-AF51-4742-A3CA-3CA234493F3F}" type="presParOf" srcId="{7DF02D23-7D97-45CF-89E0-030AAAE6AC52}" destId="{043178C7-1D06-4369-B675-4ACC5E9E6F23}" srcOrd="13" destOrd="0" presId="urn:microsoft.com/office/officeart/2005/8/layout/vList3#1"/>
    <dgm:cxn modelId="{5C1D9EF3-FCEE-4A7E-93BE-BC5F29CCF41B}" type="presParOf" srcId="{7DF02D23-7D97-45CF-89E0-030AAAE6AC52}" destId="{A4316EC1-66F2-42C9-83A7-0B84947B1E82}" srcOrd="14" destOrd="0" presId="urn:microsoft.com/office/officeart/2005/8/layout/vList3#1"/>
    <dgm:cxn modelId="{6C8796F6-1CE9-4F9E-8151-01FBE03FEDA0}" type="presParOf" srcId="{A4316EC1-66F2-42C9-83A7-0B84947B1E82}" destId="{14D3D789-0E1F-4AE5-8F6F-2CC2C462E55F}" srcOrd="0" destOrd="0" presId="urn:microsoft.com/office/officeart/2005/8/layout/vList3#1"/>
    <dgm:cxn modelId="{DE5FB737-CEA7-46C8-B590-D703B1831389}" type="presParOf" srcId="{A4316EC1-66F2-42C9-83A7-0B84947B1E82}" destId="{4543CF81-FE0F-49A0-A8D0-B277F0648CDA}" srcOrd="1" destOrd="0" presId="urn:microsoft.com/office/officeart/2005/8/layout/vList3#1"/>
    <dgm:cxn modelId="{29A37941-ADDF-40BD-9D2D-A6F57CFE40E8}" type="presParOf" srcId="{7DF02D23-7D97-45CF-89E0-030AAAE6AC52}" destId="{A6CEBCAF-3AD4-44BC-9C86-342E6878302C}" srcOrd="15" destOrd="0" presId="urn:microsoft.com/office/officeart/2005/8/layout/vList3#1"/>
    <dgm:cxn modelId="{79996622-ED87-4180-AC74-FEFE8A2E2221}" type="presParOf" srcId="{7DF02D23-7D97-45CF-89E0-030AAAE6AC52}" destId="{FF0E3475-E2D8-4C36-8134-69849D72B9F8}" srcOrd="16" destOrd="0" presId="urn:microsoft.com/office/officeart/2005/8/layout/vList3#1"/>
    <dgm:cxn modelId="{8B904E39-3884-44CE-A50E-7DF61392F124}" type="presParOf" srcId="{FF0E3475-E2D8-4C36-8134-69849D72B9F8}" destId="{B76CB5FD-2A4A-49B5-81F7-6ED36B487767}" srcOrd="0" destOrd="0" presId="urn:microsoft.com/office/officeart/2005/8/layout/vList3#1"/>
    <dgm:cxn modelId="{013A0544-20A1-4DE7-B7F8-9732C77B2345}" type="presParOf" srcId="{FF0E3475-E2D8-4C36-8134-69849D72B9F8}" destId="{21857B8E-610C-4623-9F72-D57CF31F128E}" srcOrd="1" destOrd="0" presId="urn:microsoft.com/office/officeart/2005/8/layout/vList3#1"/>
    <dgm:cxn modelId="{000FB68A-2623-4FC7-B086-59EF201DFB26}" type="presParOf" srcId="{7DF02D23-7D97-45CF-89E0-030AAAE6AC52}" destId="{2EB0A0E8-18DA-4E2F-AD0E-A0A5BBA74A63}" srcOrd="17" destOrd="0" presId="urn:microsoft.com/office/officeart/2005/8/layout/vList3#1"/>
    <dgm:cxn modelId="{BFE1B600-3212-4B4C-8A24-87FEC4A3EA47}" type="presParOf" srcId="{7DF02D23-7D97-45CF-89E0-030AAAE6AC52}" destId="{ED5AECEA-2652-48A0-859B-4EE51140BDFC}" srcOrd="18" destOrd="0" presId="urn:microsoft.com/office/officeart/2005/8/layout/vList3#1"/>
    <dgm:cxn modelId="{9436E890-2585-46E9-A294-FFB5E2D1B0A3}" type="presParOf" srcId="{ED5AECEA-2652-48A0-859B-4EE51140BDFC}" destId="{8E9A8C12-59F6-4575-8EFF-D330BCF3AD1E}" srcOrd="0" destOrd="0" presId="urn:microsoft.com/office/officeart/2005/8/layout/vList3#1"/>
    <dgm:cxn modelId="{88462A17-863C-4EEE-A1F9-A5440ECF5A1C}" type="presParOf" srcId="{ED5AECEA-2652-48A0-859B-4EE51140BDFC}" destId="{E4851584-1344-4254-83E5-354807743A86}" srcOrd="1" destOrd="0" presId="urn:microsoft.com/office/officeart/2005/8/layout/vList3#1"/>
    <dgm:cxn modelId="{0B0AE5FB-7FF1-4F65-9B36-E746174BE8B5}" type="presParOf" srcId="{7DF02D23-7D97-45CF-89E0-030AAAE6AC52}" destId="{8C601E25-6AA4-4C88-8446-E84221DCE600}" srcOrd="19" destOrd="0" presId="urn:microsoft.com/office/officeart/2005/8/layout/vList3#1"/>
    <dgm:cxn modelId="{21294B0D-B6B5-4563-8CB5-A20FE3956F2F}" type="presParOf" srcId="{7DF02D23-7D97-45CF-89E0-030AAAE6AC52}" destId="{9DA1F27B-57A2-4589-B542-D3E949C6C29F}" srcOrd="20" destOrd="0" presId="urn:microsoft.com/office/officeart/2005/8/layout/vList3#1"/>
    <dgm:cxn modelId="{20AE9742-E1AC-4F63-9F05-3CF84E3A0B6C}" type="presParOf" srcId="{9DA1F27B-57A2-4589-B542-D3E949C6C29F}" destId="{5E8F7700-EC83-4E77-BD8A-F3529BD8E042}" srcOrd="0" destOrd="0" presId="urn:microsoft.com/office/officeart/2005/8/layout/vList3#1"/>
    <dgm:cxn modelId="{B2459403-924B-4838-A1C4-032B566EF76F}" type="presParOf" srcId="{9DA1F27B-57A2-4589-B542-D3E949C6C29F}" destId="{2B455E71-AD5B-4D93-B92B-D468658CFF9F}" srcOrd="1" destOrd="0" presId="urn:microsoft.com/office/officeart/2005/8/layout/vList3#1"/>
    <dgm:cxn modelId="{DB8CAC76-8F4C-4779-B1A1-879C5DCA4833}" type="presParOf" srcId="{7DF02D23-7D97-45CF-89E0-030AAAE6AC52}" destId="{92594C1F-97CF-4BE3-8C61-395FEBF1CC79}" srcOrd="21" destOrd="0" presId="urn:microsoft.com/office/officeart/2005/8/layout/vList3#1"/>
    <dgm:cxn modelId="{DFEB92D7-2F13-4C0B-B5E2-A283B02A003F}" type="presParOf" srcId="{7DF02D23-7D97-45CF-89E0-030AAAE6AC52}" destId="{28929708-CC3D-48AE-A20C-A4BA53E93F2D}" srcOrd="22" destOrd="0" presId="urn:microsoft.com/office/officeart/2005/8/layout/vList3#1"/>
    <dgm:cxn modelId="{CCEE107B-6812-4D69-BE24-D6AF55C254BE}" type="presParOf" srcId="{28929708-CC3D-48AE-A20C-A4BA53E93F2D}" destId="{41C72B82-FE7B-4DBD-AA55-216EF87CE8C9}" srcOrd="0" destOrd="0" presId="urn:microsoft.com/office/officeart/2005/8/layout/vList3#1"/>
    <dgm:cxn modelId="{3954DEE5-19E5-4CC9-A482-C15D0CE60F0B}" type="presParOf" srcId="{28929708-CC3D-48AE-A20C-A4BA53E93F2D}" destId="{18DDFE3F-CFAE-4B9E-85A5-F8AAD2C86B58}" srcOrd="1" destOrd="0" presId="urn:microsoft.com/office/officeart/2005/8/layout/vList3#1"/>
    <dgm:cxn modelId="{F7BA3BA1-0F7E-45E4-9E95-9C03929357DA}" type="presParOf" srcId="{7DF02D23-7D97-45CF-89E0-030AAAE6AC52}" destId="{4F4FF055-FE9F-477B-A1A7-910147251447}" srcOrd="23" destOrd="0" presId="urn:microsoft.com/office/officeart/2005/8/layout/vList3#1"/>
    <dgm:cxn modelId="{0C44BDAA-4D94-4322-9BF6-DC9038D7B105}" type="presParOf" srcId="{7DF02D23-7D97-45CF-89E0-030AAAE6AC52}" destId="{608CA706-CE30-454E-9918-DD0476C089D6}" srcOrd="24" destOrd="0" presId="urn:microsoft.com/office/officeart/2005/8/layout/vList3#1"/>
    <dgm:cxn modelId="{D2A69574-9DDB-4803-B1EA-4141C48719BB}" type="presParOf" srcId="{608CA706-CE30-454E-9918-DD0476C089D6}" destId="{4A533C95-1B6B-4BB2-967B-B1E2EFFB5510}" srcOrd="0" destOrd="0" presId="urn:microsoft.com/office/officeart/2005/8/layout/vList3#1"/>
    <dgm:cxn modelId="{0BC28A3C-6D5E-4A62-AEA4-D5A7E6A78E15}" type="presParOf" srcId="{608CA706-CE30-454E-9918-DD0476C089D6}" destId="{36DF37E9-2BF5-45C0-945C-BF9339B0AE60}" srcOrd="1" destOrd="0" presId="urn:microsoft.com/office/officeart/2005/8/layout/vList3#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44B7BE-B9EC-4EFF-A2CE-8490B6653695}">
      <dsp:nvSpPr>
        <dsp:cNvPr id="0" name=""/>
        <dsp:cNvSpPr/>
      </dsp:nvSpPr>
      <dsp:spPr>
        <a:xfrm rot="10800000">
          <a:off x="1422663" y="2493"/>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Introduction</a:t>
          </a:r>
        </a:p>
      </dsp:txBody>
      <dsp:txXfrm rot="10800000">
        <a:off x="1504192" y="2493"/>
        <a:ext cx="5242975" cy="326115"/>
      </dsp:txXfrm>
    </dsp:sp>
    <dsp:sp modelId="{667A0357-930E-419F-8539-BF7E48F05256}">
      <dsp:nvSpPr>
        <dsp:cNvPr id="0" name=""/>
        <dsp:cNvSpPr/>
      </dsp:nvSpPr>
      <dsp:spPr>
        <a:xfrm>
          <a:off x="1259605" y="2493"/>
          <a:ext cx="326115" cy="326115"/>
        </a:xfrm>
        <a:prstGeom prst="ellipse">
          <a:avLst/>
        </a:prstGeom>
        <a:solidFill>
          <a:srgbClr val="173559"/>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FE6D8FA-C20F-43FE-9AD3-126C7F5E98EB}">
      <dsp:nvSpPr>
        <dsp:cNvPr id="0" name=""/>
        <dsp:cNvSpPr/>
      </dsp:nvSpPr>
      <dsp:spPr>
        <a:xfrm rot="10800000">
          <a:off x="1422663" y="425957"/>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57150" rIns="106680" bIns="57150" numCol="1" spcCol="1270" anchor="ctr" anchorCtr="0">
          <a:noAutofit/>
        </a:bodyPr>
        <a:lstStyle/>
        <a:p>
          <a:pPr marL="0" lvl="0" indent="0" algn="ctr" defTabSz="666750">
            <a:lnSpc>
              <a:spcPct val="90000"/>
            </a:lnSpc>
            <a:spcBef>
              <a:spcPct val="0"/>
            </a:spcBef>
            <a:spcAft>
              <a:spcPct val="35000"/>
            </a:spcAft>
            <a:buNone/>
          </a:pPr>
          <a:r>
            <a:rPr lang="en-GB" sz="1500" b="1" kern="1200">
              <a:latin typeface="Times New Roman" panose="02020603050405020304" pitchFamily="18" charset="0"/>
              <a:cs typeface="Times New Roman" panose="02020603050405020304" pitchFamily="18" charset="0"/>
            </a:rPr>
            <a:t>Problem Definition</a:t>
          </a:r>
          <a:endParaRPr lang="en-GB" sz="1500" b="1" kern="1200" dirty="0">
            <a:latin typeface="Times New Roman" panose="02020603050405020304" pitchFamily="18" charset="0"/>
            <a:cs typeface="Times New Roman" panose="02020603050405020304" pitchFamily="18" charset="0"/>
          </a:endParaRPr>
        </a:p>
      </dsp:txBody>
      <dsp:txXfrm rot="10800000">
        <a:off x="1504192" y="425957"/>
        <a:ext cx="5242975" cy="326115"/>
      </dsp:txXfrm>
    </dsp:sp>
    <dsp:sp modelId="{A467DA45-5C4D-4814-BD65-B53B67FCBCB5}">
      <dsp:nvSpPr>
        <dsp:cNvPr id="0" name=""/>
        <dsp:cNvSpPr/>
      </dsp:nvSpPr>
      <dsp:spPr>
        <a:xfrm>
          <a:off x="1259605" y="425957"/>
          <a:ext cx="326115" cy="326115"/>
        </a:xfrm>
        <a:prstGeom prst="ellipse">
          <a:avLst/>
        </a:prstGeom>
        <a:solidFill>
          <a:schemeClr val="tx2">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B10C28A-5226-4DF7-8812-ECF76047D669}">
      <dsp:nvSpPr>
        <dsp:cNvPr id="0" name=""/>
        <dsp:cNvSpPr/>
      </dsp:nvSpPr>
      <dsp:spPr>
        <a:xfrm rot="10800000">
          <a:off x="1422663" y="849420"/>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Problem Objectives</a:t>
          </a:r>
        </a:p>
      </dsp:txBody>
      <dsp:txXfrm rot="10800000">
        <a:off x="1504192" y="849420"/>
        <a:ext cx="5242975" cy="326115"/>
      </dsp:txXfrm>
    </dsp:sp>
    <dsp:sp modelId="{AE5E2E80-2A3B-4A8E-85A5-978CBE1E93FD}">
      <dsp:nvSpPr>
        <dsp:cNvPr id="0" name=""/>
        <dsp:cNvSpPr/>
      </dsp:nvSpPr>
      <dsp:spPr>
        <a:xfrm>
          <a:off x="1259605" y="849420"/>
          <a:ext cx="326115" cy="326115"/>
        </a:xfrm>
        <a:prstGeom prst="ellipse">
          <a:avLst/>
        </a:prstGeom>
        <a:solidFill>
          <a:schemeClr val="accent1">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22E778-ECC7-42D2-84FB-2BA8615D607E}">
      <dsp:nvSpPr>
        <dsp:cNvPr id="0" name=""/>
        <dsp:cNvSpPr/>
      </dsp:nvSpPr>
      <dsp:spPr>
        <a:xfrm rot="10800000">
          <a:off x="1422663" y="1272884"/>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Literature Survey</a:t>
          </a:r>
        </a:p>
      </dsp:txBody>
      <dsp:txXfrm rot="10800000">
        <a:off x="1504192" y="1272884"/>
        <a:ext cx="5242975" cy="326115"/>
      </dsp:txXfrm>
    </dsp:sp>
    <dsp:sp modelId="{ED52EF14-0B04-45B1-A256-73EA78957C2C}">
      <dsp:nvSpPr>
        <dsp:cNvPr id="0" name=""/>
        <dsp:cNvSpPr/>
      </dsp:nvSpPr>
      <dsp:spPr>
        <a:xfrm>
          <a:off x="1259605" y="1272884"/>
          <a:ext cx="326115" cy="326115"/>
        </a:xfrm>
        <a:prstGeom prst="ellipse">
          <a:avLst/>
        </a:prstGeom>
        <a:solidFill>
          <a:schemeClr val="accent1">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A97DBE0-3206-4A94-94CF-AC0E95F8B0FF}">
      <dsp:nvSpPr>
        <dsp:cNvPr id="0" name=""/>
        <dsp:cNvSpPr/>
      </dsp:nvSpPr>
      <dsp:spPr>
        <a:xfrm rot="10800000">
          <a:off x="1422663" y="1696348"/>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Significance</a:t>
          </a:r>
          <a:r>
            <a:rPr lang="en-GB" sz="2000" b="1" kern="1200" baseline="0" dirty="0">
              <a:latin typeface="Times New Roman" panose="02020603050405020304" pitchFamily="18" charset="0"/>
              <a:cs typeface="Times New Roman" panose="02020603050405020304" pitchFamily="18" charset="0"/>
            </a:rPr>
            <a:t> of NPK</a:t>
          </a:r>
          <a:endParaRPr lang="en-GB" sz="2000" b="1" kern="1200" dirty="0">
            <a:latin typeface="Times New Roman" panose="02020603050405020304" pitchFamily="18" charset="0"/>
            <a:cs typeface="Times New Roman" panose="02020603050405020304" pitchFamily="18" charset="0"/>
          </a:endParaRPr>
        </a:p>
      </dsp:txBody>
      <dsp:txXfrm rot="10800000">
        <a:off x="1504192" y="1696348"/>
        <a:ext cx="5242975" cy="326115"/>
      </dsp:txXfrm>
    </dsp:sp>
    <dsp:sp modelId="{38D26FB1-8AD2-4F13-827E-827106F35AA9}">
      <dsp:nvSpPr>
        <dsp:cNvPr id="0" name=""/>
        <dsp:cNvSpPr/>
      </dsp:nvSpPr>
      <dsp:spPr>
        <a:xfrm>
          <a:off x="1259605" y="1696348"/>
          <a:ext cx="326115" cy="326115"/>
        </a:xfrm>
        <a:prstGeom prst="ellipse">
          <a:avLst/>
        </a:prstGeom>
        <a:solidFill>
          <a:schemeClr val="accent1">
            <a:lumMod val="75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547C2477-1EB2-4217-931B-52F8A6381E85}">
      <dsp:nvSpPr>
        <dsp:cNvPr id="0" name=""/>
        <dsp:cNvSpPr/>
      </dsp:nvSpPr>
      <dsp:spPr>
        <a:xfrm rot="10800000">
          <a:off x="1393538" y="2119811"/>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Methodology</a:t>
          </a:r>
        </a:p>
      </dsp:txBody>
      <dsp:txXfrm rot="10800000">
        <a:off x="1475067" y="2119811"/>
        <a:ext cx="5242975" cy="326115"/>
      </dsp:txXfrm>
    </dsp:sp>
    <dsp:sp modelId="{CB266DD1-787F-4E8C-A6D9-E3E156342B67}">
      <dsp:nvSpPr>
        <dsp:cNvPr id="0" name=""/>
        <dsp:cNvSpPr/>
      </dsp:nvSpPr>
      <dsp:spPr>
        <a:xfrm>
          <a:off x="1259605" y="2119811"/>
          <a:ext cx="326115" cy="326115"/>
        </a:xfrm>
        <a:prstGeom prst="ellipse">
          <a:avLst/>
        </a:prstGeom>
        <a:blipFill rotWithShape="0">
          <a:blip xmlns:r="http://schemas.openxmlformats.org/officeDocument/2006/relationships" r:embed="rId1"/>
          <a:stretch>
            <a:fillRect/>
          </a:stretch>
        </a:blip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667E66-C36A-4EDA-B061-04BEE3386911}">
      <dsp:nvSpPr>
        <dsp:cNvPr id="0" name=""/>
        <dsp:cNvSpPr/>
      </dsp:nvSpPr>
      <dsp:spPr>
        <a:xfrm rot="10800000">
          <a:off x="1422663" y="2543275"/>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Components</a:t>
          </a:r>
          <a:r>
            <a:rPr lang="en-GB" sz="2000" b="1" kern="1200" baseline="0" dirty="0">
              <a:latin typeface="Times New Roman" panose="02020603050405020304" pitchFamily="18" charset="0"/>
              <a:cs typeface="Times New Roman" panose="02020603050405020304" pitchFamily="18" charset="0"/>
            </a:rPr>
            <a:t> Required</a:t>
          </a:r>
          <a:endParaRPr lang="en-GB" sz="2000" b="1" kern="1200" dirty="0">
            <a:latin typeface="Times New Roman" panose="02020603050405020304" pitchFamily="18" charset="0"/>
            <a:cs typeface="Times New Roman" panose="02020603050405020304" pitchFamily="18" charset="0"/>
          </a:endParaRPr>
        </a:p>
      </dsp:txBody>
      <dsp:txXfrm rot="10800000">
        <a:off x="1504192" y="2543275"/>
        <a:ext cx="5242975" cy="326115"/>
      </dsp:txXfrm>
    </dsp:sp>
    <dsp:sp modelId="{627E235D-F900-4C89-860E-4FF93A88E708}">
      <dsp:nvSpPr>
        <dsp:cNvPr id="0" name=""/>
        <dsp:cNvSpPr/>
      </dsp:nvSpPr>
      <dsp:spPr>
        <a:xfrm>
          <a:off x="1259605" y="2543275"/>
          <a:ext cx="326115" cy="326115"/>
        </a:xfrm>
        <a:prstGeom prst="ellipse">
          <a:avLst/>
        </a:prstGeom>
        <a:solidFill>
          <a:srgbClr val="2A65AC"/>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43CF81-FE0F-49A0-A8D0-B277F0648CDA}">
      <dsp:nvSpPr>
        <dsp:cNvPr id="0" name=""/>
        <dsp:cNvSpPr/>
      </dsp:nvSpPr>
      <dsp:spPr>
        <a:xfrm rot="10800000">
          <a:off x="1422663" y="2966739"/>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Software</a:t>
          </a:r>
          <a:r>
            <a:rPr lang="en-GB" sz="2000" b="1" kern="1200" baseline="0" dirty="0">
              <a:latin typeface="Times New Roman" panose="02020603050405020304" pitchFamily="18" charset="0"/>
              <a:cs typeface="Times New Roman" panose="02020603050405020304" pitchFamily="18" charset="0"/>
            </a:rPr>
            <a:t> Tools</a:t>
          </a:r>
          <a:endParaRPr lang="en-GB" sz="2000" b="1" kern="1200" dirty="0">
            <a:latin typeface="Times New Roman" panose="02020603050405020304" pitchFamily="18" charset="0"/>
            <a:cs typeface="Times New Roman" panose="02020603050405020304" pitchFamily="18" charset="0"/>
          </a:endParaRPr>
        </a:p>
      </dsp:txBody>
      <dsp:txXfrm rot="10800000">
        <a:off x="1504192" y="2966739"/>
        <a:ext cx="5242975" cy="326115"/>
      </dsp:txXfrm>
    </dsp:sp>
    <dsp:sp modelId="{14D3D789-0E1F-4AE5-8F6F-2CC2C462E55F}">
      <dsp:nvSpPr>
        <dsp:cNvPr id="0" name=""/>
        <dsp:cNvSpPr/>
      </dsp:nvSpPr>
      <dsp:spPr>
        <a:xfrm>
          <a:off x="1259605" y="2966739"/>
          <a:ext cx="326115" cy="326115"/>
        </a:xfrm>
        <a:prstGeom prst="ellipse">
          <a:avLst/>
        </a:prstGeom>
        <a:solidFill>
          <a:schemeClr val="accent1">
            <a:lumMod val="60000"/>
            <a:lumOff val="40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21857B8E-610C-4623-9F72-D57CF31F128E}">
      <dsp:nvSpPr>
        <dsp:cNvPr id="0" name=""/>
        <dsp:cNvSpPr/>
      </dsp:nvSpPr>
      <dsp:spPr>
        <a:xfrm rot="10800000">
          <a:off x="1422663" y="3390203"/>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Results</a:t>
          </a:r>
        </a:p>
      </dsp:txBody>
      <dsp:txXfrm rot="10800000">
        <a:off x="1504192" y="3390203"/>
        <a:ext cx="5242975" cy="326115"/>
      </dsp:txXfrm>
    </dsp:sp>
    <dsp:sp modelId="{B76CB5FD-2A4A-49B5-81F7-6ED36B487767}">
      <dsp:nvSpPr>
        <dsp:cNvPr id="0" name=""/>
        <dsp:cNvSpPr/>
      </dsp:nvSpPr>
      <dsp:spPr>
        <a:xfrm>
          <a:off x="1259605" y="3390203"/>
          <a:ext cx="326115" cy="326115"/>
        </a:xfrm>
        <a:prstGeom prst="ellipse">
          <a:avLst/>
        </a:prstGeom>
        <a:solidFill>
          <a:schemeClr val="dk2">
            <a:tint val="40000"/>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4851584-1344-4254-83E5-354807743A86}">
      <dsp:nvSpPr>
        <dsp:cNvPr id="0" name=""/>
        <dsp:cNvSpPr/>
      </dsp:nvSpPr>
      <dsp:spPr>
        <a:xfrm rot="10800000">
          <a:off x="1422663" y="3813666"/>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Advantages</a:t>
          </a:r>
        </a:p>
      </dsp:txBody>
      <dsp:txXfrm rot="10800000">
        <a:off x="1504192" y="3813666"/>
        <a:ext cx="5242975" cy="326115"/>
      </dsp:txXfrm>
    </dsp:sp>
    <dsp:sp modelId="{8E9A8C12-59F6-4575-8EFF-D330BCF3AD1E}">
      <dsp:nvSpPr>
        <dsp:cNvPr id="0" name=""/>
        <dsp:cNvSpPr/>
      </dsp:nvSpPr>
      <dsp:spPr>
        <a:xfrm>
          <a:off x="1259605" y="3813666"/>
          <a:ext cx="326115" cy="326115"/>
        </a:xfrm>
        <a:prstGeom prst="ellipse">
          <a:avLst/>
        </a:prstGeom>
        <a:solidFill>
          <a:srgbClr val="A2C2E8"/>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455E71-AD5B-4D93-B92B-D468658CFF9F}">
      <dsp:nvSpPr>
        <dsp:cNvPr id="0" name=""/>
        <dsp:cNvSpPr/>
      </dsp:nvSpPr>
      <dsp:spPr>
        <a:xfrm rot="10800000">
          <a:off x="1422663" y="4237130"/>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GB" sz="2000" b="1" kern="1200" dirty="0">
              <a:latin typeface="Times New Roman" panose="02020603050405020304" pitchFamily="18" charset="0"/>
              <a:cs typeface="Times New Roman" panose="02020603050405020304" pitchFamily="18" charset="0"/>
            </a:rPr>
            <a:t>Applications</a:t>
          </a:r>
          <a:endParaRPr lang="en-US" sz="2000" b="1" kern="1200" dirty="0"/>
        </a:p>
      </dsp:txBody>
      <dsp:txXfrm rot="10800000">
        <a:off x="1504192" y="4237130"/>
        <a:ext cx="5242975" cy="326115"/>
      </dsp:txXfrm>
    </dsp:sp>
    <dsp:sp modelId="{5E8F7700-EC83-4E77-BD8A-F3529BD8E042}">
      <dsp:nvSpPr>
        <dsp:cNvPr id="0" name=""/>
        <dsp:cNvSpPr/>
      </dsp:nvSpPr>
      <dsp:spPr>
        <a:xfrm>
          <a:off x="1259605" y="4237130"/>
          <a:ext cx="326115" cy="326115"/>
        </a:xfrm>
        <a:prstGeom prst="ellipse">
          <a:avLst/>
        </a:prstGeom>
        <a:solidFill>
          <a:schemeClr val="accent1">
            <a:lumMod val="40000"/>
            <a:lumOff val="60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DDFE3F-CFAE-4B9E-85A5-F8AAD2C86B58}">
      <dsp:nvSpPr>
        <dsp:cNvPr id="0" name=""/>
        <dsp:cNvSpPr/>
      </dsp:nvSpPr>
      <dsp:spPr>
        <a:xfrm rot="10800000">
          <a:off x="1422663" y="4660594"/>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Times New Roman" panose="02020603050405020304" pitchFamily="18" charset="0"/>
              <a:cs typeface="Times New Roman" panose="02020603050405020304" pitchFamily="18" charset="0"/>
            </a:rPr>
            <a:t>Future Scope</a:t>
          </a:r>
        </a:p>
      </dsp:txBody>
      <dsp:txXfrm rot="10800000">
        <a:off x="1504192" y="4660594"/>
        <a:ext cx="5242975" cy="326115"/>
      </dsp:txXfrm>
    </dsp:sp>
    <dsp:sp modelId="{41C72B82-FE7B-4DBD-AA55-216EF87CE8C9}">
      <dsp:nvSpPr>
        <dsp:cNvPr id="0" name=""/>
        <dsp:cNvSpPr/>
      </dsp:nvSpPr>
      <dsp:spPr>
        <a:xfrm>
          <a:off x="1259605" y="4660594"/>
          <a:ext cx="326115" cy="326115"/>
        </a:xfrm>
        <a:prstGeom prst="ellipse">
          <a:avLst/>
        </a:prstGeom>
        <a:solidFill>
          <a:schemeClr val="accent1">
            <a:lumMod val="20000"/>
            <a:lumOff val="8000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36DF37E9-2BF5-45C0-945C-BF9339B0AE60}">
      <dsp:nvSpPr>
        <dsp:cNvPr id="0" name=""/>
        <dsp:cNvSpPr/>
      </dsp:nvSpPr>
      <dsp:spPr>
        <a:xfrm rot="10800000">
          <a:off x="1396786" y="5086551"/>
          <a:ext cx="5324504" cy="326115"/>
        </a:xfrm>
        <a:prstGeom prst="homePlat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3808" tIns="76200" rIns="14224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latin typeface="Times New Roman" panose="02020603050405020304" pitchFamily="18" charset="0"/>
              <a:cs typeface="Times New Roman" panose="02020603050405020304" pitchFamily="18" charset="0"/>
            </a:rPr>
            <a:t>References</a:t>
          </a:r>
        </a:p>
      </dsp:txBody>
      <dsp:txXfrm rot="10800000">
        <a:off x="1478315" y="5086551"/>
        <a:ext cx="5242975" cy="326115"/>
      </dsp:txXfrm>
    </dsp:sp>
    <dsp:sp modelId="{4A533C95-1B6B-4BB2-967B-B1E2EFFB5510}">
      <dsp:nvSpPr>
        <dsp:cNvPr id="0" name=""/>
        <dsp:cNvSpPr/>
      </dsp:nvSpPr>
      <dsp:spPr>
        <a:xfrm>
          <a:off x="1270716" y="5086551"/>
          <a:ext cx="326115" cy="326115"/>
        </a:xfrm>
        <a:prstGeom prst="ellipse">
          <a:avLst/>
        </a:prstGeom>
        <a:solidFill>
          <a:schemeClr val="accent1">
            <a:lumMod val="20000"/>
            <a:lumOff val="80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1">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9T14:09:06.295"/>
    </inkml:context>
    <inkml:brush xml:id="br0">
      <inkml:brushProperty name="width" value="0.35" units="cm"/>
      <inkml:brushProperty name="height" value="0.35" units="cm"/>
      <inkml:brushProperty name="color" value="#FFFFFF"/>
    </inkml:brush>
  </inkml:definitions>
  <inkml:trace contextRef="#ctx0" brushRef="#br0">129 237 24575,'-28'-1'0,"-24"-1"0,49 3 0,0-1 0,0 0 0,-1 1 0,1-1 0,0 1 0,0 0 0,0 0 0,0 0 0,0 0 0,0 1 0,-4 2 0,6-4 0,1 0 0,-1 1 0,1-1 0,-1 0 0,1 1 0,0-1 0,-1 0 0,1 1 0,-1-1 0,1 1 0,0-1 0,0 1 0,-1-1 0,1 1 0,0-1 0,0 1 0,-1-1 0,1 1 0,0-1 0,0 1 0,0-1 0,0 1 0,0 0 0,0-1 0,0 1 0,0-1 0,0 1 0,0-1 0,0 1 0,0 0 0,14 11 0,27 1 0,20-6 0,1-3 0,104-7 0,-49 0 0,221 3 0,-443-34 0,96 30 0,0 0 0,0-1 0,1 0 0,0 0 0,0-1 0,0 0 0,1 0 0,-1-1 0,2 0 0,-1-1 0,-8-11 0,2 3 0,11 14 1,1 0 0,-1 1 1,0-1-1,0 1 0,0-1 0,0 1 0,0 0 0,0 0 0,0 0 0,0 0 1,0 0-1,0 0 0,0 1 0,-1-1 0,1 1 0,0-1 0,-1 1 0,1 0 1,0 0-1,-1 0 0,1 0 0,0 0 0,-1 1 0,1-1 0,0 1 0,0-1 1,-1 1-1,1 0 0,0 0 0,0 0 0,0 0 0,-2 1 0,-9 6-13,1 1 0,-1 0-1,2 1 1,-12 10 0,-3 3-128,18-17-78,1 0-1,-1-1 0,-1 0 0,1-1 0,-1 0 1,0 0-1,0 0 0,0-2 0,0 1 1,-1-1-1,1 0 0,-1-1 0,-9 0 0,12-1 57,1 0 0,-1-1-1,1 0 1,0 0 0,0-1-1,-1 0 1,1 0 0,1 0-1,-1-1 1,0 0-1,0 0 1,1-1 0,0 1-1,0-1 1,0 0 0,0 0-1,0-1 1,1 0 0,0 0-1,-6-8 1,6 7 240,0-1-1,1 1 1,0-1-1,0 0 1,1 0 0,-1 0-1,2-1 1,-1 1-1,1 0 1,0-1 0,0 1-1,1-1 1,0 1 0,1-1-1,0-7 1,0 10 48,0 1 0,0 0-1,0 0 1,0 0 0,1-1 0,-1 1 0,1 1 0,0-1 0,0 0 0,0 0 0,1 1 0,0-1 0,-1 1 0,1 0-1,0 0 1,0 0 0,1 0 0,-1 0 0,1 1 0,-1-1 0,1 1 0,0 0 0,0 0 0,0 1 0,0-1-1,0 1 1,5-1 0,-6 1-94,0 1-1,0 0 1,0-1 0,0 1-1,1 0 1,-1 1-1,0-1 1,0 1-1,0-1 1,0 1-1,0 0 1,0 0 0,0 0-1,0 0 1,0 1-1,-1-1 1,4 3-1,-1 0 37,0 1 0,0-1 0,-1 0 0,0 1 0,0 0 0,0 0 0,-1 1 0,4 5 0,3 11 104,-1-1 1,-1 1-1,8 35 0,-16-57-172,54 223 0,-40-176-1365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9T14:09:06.295"/>
    </inkml:context>
    <inkml:brush xml:id="br0">
      <inkml:brushProperty name="width" value="0.35" units="cm"/>
      <inkml:brushProperty name="height" value="0.35" units="cm"/>
      <inkml:brushProperty name="color" value="#FFFFFF"/>
    </inkml:brush>
  </inkml:definitions>
  <inkml:trace contextRef="#ctx0" brushRef="#br0">129 237 24575,'-28'-1'0,"-24"-1"0,49 3 0,0-1 0,0 0 0,-1 1 0,1-1 0,0 1 0,0 0 0,0 0 0,0 0 0,0 0 0,0 1 0,-4 2 0,6-4 0,1 0 0,-1 1 0,1-1 0,-1 0 0,1 1 0,0-1 0,-1 0 0,1 1 0,-1-1 0,1 1 0,0-1 0,0 1 0,-1-1 0,1 1 0,0-1 0,0 1 0,-1-1 0,1 1 0,0-1 0,0 1 0,0-1 0,0 1 0,0 0 0,0-1 0,0 1 0,0-1 0,0 1 0,0-1 0,0 1 0,0 0 0,14 11 0,27 1 0,20-6 0,1-3 0,104-7 0,-49 0 0,221 3 0,-443-34 0,96 30 0,0 0 0,0-1 0,1 0 0,0 0 0,0-1 0,0 0 0,1 0 0,-1-1 0,2 0 0,-1-1 0,-8-11 0,2 3 0,11 14 1,1 0 0,-1 1 1,0-1-1,0 1 0,0-1 0,0 1 0,0 0 0,0 0 0,0 0 0,0 0 1,0 0-1,0 0 0,0 1 0,-1-1 0,1 1 0,0-1 0,-1 1 0,1 0 1,0 0-1,-1 0 0,1 0 0,0 0 0,-1 1 0,1-1 0,0 1 0,0-1 1,-1 1-1,1 0 0,0 0 0,0 0 0,0 0 0,-2 1 0,-9 6-13,1 1 0,-1 0-1,2 1 1,-12 10 0,-3 3-128,18-17-78,1 0-1,-1-1 0,-1 0 0,1-1 0,-1 0 1,0 0-1,0 0 0,0-2 0,0 1 1,-1-1-1,1 0 0,-1-1 0,-9 0 0,12-1 57,1 0 0,-1-1-1,1 0 1,0 0 0,0-1-1,-1 0 1,1 0 0,1 0-1,-1-1 1,0 0-1,0 0 1,1-1 0,0 1-1,0-1 1,0 0 0,0 0-1,0-1 1,1 0 0,0 0-1,-6-8 1,6 7 240,0-1-1,1 1 1,0-1-1,0 0 1,1 0 0,-1 0-1,2-1 1,-1 1-1,1 0 1,0-1 0,0 1-1,1-1 1,0 1 0,1-1-1,0-7 1,0 10 48,0 1 0,0 0-1,0 0 1,0 0 0,1-1 0,-1 1 0,1 1 0,0-1 0,0 0 0,0 0 0,1 1 0,0-1 0,-1 1 0,1 0-1,0 0 1,0 0 0,1 0 0,-1 0 0,1 1 0,-1-1 0,1 1 0,0 0 0,0 0 0,0 1 0,0-1-1,0 1 1,5-1 0,-6 1-94,0 1-1,0 0 1,0-1 0,0 1-1,1 0 1,-1 1-1,0-1 1,0 1-1,0-1 1,0 1-1,0 0 1,0 0 0,0 0-1,0 0 1,0 1-1,-1-1 1,4 3-1,-1 0 37,0 1 0,0-1 0,-1 0 0,0 1 0,0 0 0,0 0 0,-1 1 0,4 5 0,3 11 104,-1-1 1,-1 1-1,8 35 0,-16-57-172,54 223 0,-40-176-1365</inkml:trace>
</inkml:ink>
</file>

<file path=ppt/media/image1.png>
</file>

<file path=ppt/media/image10.jpeg>
</file>

<file path=ppt/media/image11.png>
</file>

<file path=ppt/media/image12.png>
</file>

<file path=ppt/media/image13.png>
</file>

<file path=ppt/media/image14.jpe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25.jpg>
</file>

<file path=ppt/media/image26.jpg>
</file>

<file path=ppt/media/image27.png>
</file>

<file path=ppt/media/image28.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7529A9-54CD-4723-8D51-4D7B80C528D9}" type="datetimeFigureOut">
              <a:rPr lang="en-US" smtClean="0"/>
              <a:pPr/>
              <a:t>12/20/2024</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D013103-B9C9-488E-B47F-AFCE18D12D74}" type="slidenum">
              <a:rPr lang="en-IN" smtClean="0"/>
              <a:pPr/>
              <a:t>‹#›</a:t>
            </a:fld>
            <a:endParaRPr lang="en-IN"/>
          </a:p>
        </p:txBody>
      </p:sp>
    </p:spTree>
    <p:extLst>
      <p:ext uri="{BB962C8B-B14F-4D97-AF65-F5344CB8AC3E}">
        <p14:creationId xmlns:p14="http://schemas.microsoft.com/office/powerpoint/2010/main" val="984778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D013103-B9C9-488E-B47F-AFCE18D12D74}" type="slidenum">
              <a:rPr lang="en-IN" smtClean="0"/>
              <a:pPr/>
              <a:t>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a:buFont typeface="Arial" panose="020B0604020202020204" pitchFamily="34" charset="0"/>
              <a:buChar char="•"/>
            </a:pPr>
            <a:r>
              <a:rPr lang="en-IN" sz="2800" b="1" dirty="0"/>
              <a:t>Processor</a:t>
            </a:r>
            <a:r>
              <a:rPr lang="en-IN" sz="2800" dirty="0"/>
              <a:t>: Quad-core Cortex-A72 (ARM v8) 64-bit SoC @ 1.5GHz</a:t>
            </a:r>
          </a:p>
          <a:p>
            <a:pPr>
              <a:buFont typeface="Arial" panose="020B0604020202020204" pitchFamily="34" charset="0"/>
              <a:buChar char="•"/>
            </a:pPr>
            <a:r>
              <a:rPr lang="en-IN" sz="2800" b="1" dirty="0"/>
              <a:t>RAM</a:t>
            </a:r>
            <a:r>
              <a:rPr lang="en-IN" sz="2800" dirty="0"/>
              <a:t>: 2GB LPDDR4-3200 </a:t>
            </a:r>
            <a:r>
              <a:rPr lang="en-IN" sz="2800" dirty="0" err="1"/>
              <a:t>SDRAM</a:t>
            </a:r>
            <a:r>
              <a:rPr lang="en-IN" sz="2800" b="1" dirty="0" err="1"/>
              <a:t>Graphics</a:t>
            </a:r>
            <a:r>
              <a:rPr lang="en-IN" sz="2800" dirty="0" err="1"/>
              <a:t>:VideoCore</a:t>
            </a:r>
            <a:r>
              <a:rPr lang="en-IN" sz="2800" dirty="0"/>
              <a:t> VI GPU</a:t>
            </a:r>
          </a:p>
          <a:p>
            <a:pPr>
              <a:buFont typeface="Arial" panose="020B0604020202020204" pitchFamily="34" charset="0"/>
              <a:buChar char="•"/>
            </a:pPr>
            <a:r>
              <a:rPr lang="en-IN" sz="2800" dirty="0"/>
              <a:t>Supports dual 4K display output via dual micro-HDMI ports</a:t>
            </a:r>
          </a:p>
          <a:p>
            <a:pPr>
              <a:buFont typeface="Arial" panose="020B0604020202020204" pitchFamily="34" charset="0"/>
              <a:buChar char="•"/>
            </a:pPr>
            <a:r>
              <a:rPr lang="en-IN" sz="2800" b="1" dirty="0"/>
              <a:t>Connectivity</a:t>
            </a:r>
            <a:r>
              <a:rPr lang="en-IN" sz="2800" dirty="0"/>
              <a:t>:2.4GHz and 5.0GHz IEEE 802.11b/g/n/ac wireless LAN (Wi-Fi)</a:t>
            </a:r>
          </a:p>
          <a:p>
            <a:pPr>
              <a:buFont typeface="Arial" panose="020B0604020202020204" pitchFamily="34" charset="0"/>
              <a:buChar char="•"/>
            </a:pPr>
            <a:r>
              <a:rPr lang="en-IN" sz="2800" dirty="0"/>
              <a:t>Bluetooth 5.0, BLE</a:t>
            </a:r>
          </a:p>
          <a:p>
            <a:pPr>
              <a:buFont typeface="Arial" panose="020B0604020202020204" pitchFamily="34" charset="0"/>
              <a:buChar char="•"/>
            </a:pPr>
            <a:r>
              <a:rPr lang="en-IN" sz="2800" dirty="0"/>
              <a:t>Gigabit Ethernet</a:t>
            </a:r>
          </a:p>
          <a:p>
            <a:pPr>
              <a:buFont typeface="Arial" panose="020B0604020202020204" pitchFamily="34" charset="0"/>
              <a:buChar char="•"/>
            </a:pPr>
            <a:r>
              <a:rPr lang="en-IN" sz="2800" b="1" dirty="0"/>
              <a:t>Ports</a:t>
            </a:r>
            <a:r>
              <a:rPr lang="en-IN" sz="2800" dirty="0"/>
              <a:t>:2 × USB 3.0 and 2 × USB 2.0 ports</a:t>
            </a:r>
          </a:p>
          <a:p>
            <a:pPr>
              <a:buFont typeface="Arial" panose="020B0604020202020204" pitchFamily="34" charset="0"/>
              <a:buChar char="•"/>
            </a:pPr>
            <a:r>
              <a:rPr lang="en-IN" sz="2800" dirty="0"/>
              <a:t>2 × micro-HDMI ports (supports dual 4K monitors)</a:t>
            </a:r>
          </a:p>
          <a:p>
            <a:pPr>
              <a:buFont typeface="Arial" panose="020B0604020202020204" pitchFamily="34" charset="0"/>
              <a:buChar char="•"/>
            </a:pPr>
            <a:r>
              <a:rPr lang="en-IN" sz="2800" dirty="0"/>
              <a:t>40-pin GPIO header (backward-compatible with previous models)</a:t>
            </a:r>
          </a:p>
          <a:p>
            <a:pPr>
              <a:buFont typeface="Arial" panose="020B0604020202020204" pitchFamily="34" charset="0"/>
              <a:buChar char="•"/>
            </a:pPr>
            <a:r>
              <a:rPr lang="en-IN" sz="2800" b="1" dirty="0" err="1"/>
              <a:t>Storage</a:t>
            </a:r>
            <a:r>
              <a:rPr lang="en-IN" sz="2800" dirty="0" err="1"/>
              <a:t>:MicroSD</a:t>
            </a:r>
            <a:r>
              <a:rPr lang="en-IN" sz="2800" dirty="0"/>
              <a:t> slot for OS and data storage</a:t>
            </a:r>
          </a:p>
          <a:p>
            <a:pPr>
              <a:buFont typeface="Arial" panose="020B0604020202020204" pitchFamily="34" charset="0"/>
              <a:buChar char="•"/>
            </a:pPr>
            <a:r>
              <a:rPr lang="en-IN" sz="2800" dirty="0"/>
              <a:t>USB boot capability (from USB storage)</a:t>
            </a:r>
          </a:p>
          <a:p>
            <a:pPr>
              <a:buFont typeface="Arial" panose="020B0604020202020204" pitchFamily="34" charset="0"/>
              <a:buChar char="•"/>
            </a:pPr>
            <a:r>
              <a:rPr lang="en-IN" sz="2800" b="1" dirty="0" err="1"/>
              <a:t>Other</a:t>
            </a:r>
            <a:r>
              <a:rPr lang="en-IN" sz="2800" dirty="0" err="1"/>
              <a:t>:CSI</a:t>
            </a:r>
            <a:r>
              <a:rPr lang="en-IN" sz="2800" dirty="0"/>
              <a:t> and DSI ports for camera and display connection</a:t>
            </a:r>
          </a:p>
          <a:p>
            <a:pPr>
              <a:buFont typeface="Arial" panose="020B0604020202020204" pitchFamily="34" charset="0"/>
              <a:buChar char="•"/>
            </a:pPr>
            <a:r>
              <a:rPr lang="en-IN" sz="2800" dirty="0"/>
              <a:t>5V/3A USB-C power input</a:t>
            </a:r>
          </a:p>
          <a:p>
            <a:pPr>
              <a:buFont typeface="Arial" panose="020B0604020202020204" pitchFamily="34" charset="0"/>
              <a:buChar char="•"/>
            </a:pPr>
            <a:r>
              <a:rPr lang="en-IN" sz="2800" dirty="0"/>
              <a:t>Supports PoE (Power over Ethernet) with PoE HAT (sold separately)</a:t>
            </a:r>
          </a:p>
          <a:p>
            <a:pPr>
              <a:buFont typeface="Arial" panose="020B0604020202020204" pitchFamily="34" charset="0"/>
              <a:buChar char="•"/>
            </a:pPr>
            <a:endParaRPr lang="en-IN" sz="2800" dirty="0"/>
          </a:p>
          <a:p>
            <a:pPr>
              <a:buFont typeface="Arial" panose="020B0604020202020204" pitchFamily="34" charset="0"/>
              <a:buChar char="•"/>
            </a:pPr>
            <a:endParaRPr lang="en-IN" sz="2800" dirty="0"/>
          </a:p>
          <a:p>
            <a:pPr>
              <a:buFont typeface="Arial" panose="020B0604020202020204" pitchFamily="34" charset="0"/>
              <a:buChar char="•"/>
            </a:pPr>
            <a:r>
              <a:rPr lang="en-US" sz="4000" b="1" dirty="0"/>
              <a:t>Arduino Uno</a:t>
            </a:r>
            <a:r>
              <a:rPr lang="en-US" sz="4000" dirty="0"/>
              <a:t>: A versatile microcontroller board based on the ATmega328P, operating at 5V with a 16 MHz clock. It features 14 digital I/O pins, 6 analog inputs, and memory capacities of 32 KB Flash, 2 KB SRAM, and 1 KB EEPROM. Commonly used in prototyping, robotics, and IoT projects due to its ease of use and reliability.</a:t>
            </a:r>
            <a:endParaRPr lang="en-IN" sz="2800" dirty="0"/>
          </a:p>
        </p:txBody>
      </p:sp>
      <p:sp>
        <p:nvSpPr>
          <p:cNvPr id="4" name="Slide Number Placeholder 3"/>
          <p:cNvSpPr>
            <a:spLocks noGrp="1"/>
          </p:cNvSpPr>
          <p:nvPr>
            <p:ph type="sldNum" sz="quarter" idx="5"/>
          </p:nvPr>
        </p:nvSpPr>
        <p:spPr/>
        <p:txBody>
          <a:bodyPr/>
          <a:lstStyle/>
          <a:p>
            <a:fld id="{9D013103-B9C9-488E-B47F-AFCE18D12D74}" type="slidenum">
              <a:rPr lang="en-IN" smtClean="0"/>
              <a:pPr/>
              <a:t>9</a:t>
            </a:fld>
            <a:endParaRPr lang="en-IN"/>
          </a:p>
        </p:txBody>
      </p:sp>
    </p:spTree>
    <p:extLst>
      <p:ext uri="{BB962C8B-B14F-4D97-AF65-F5344CB8AC3E}">
        <p14:creationId xmlns:p14="http://schemas.microsoft.com/office/powerpoint/2010/main" val="3822559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5F233-BF42-23B4-E59A-AC839A9752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741C8F-EAFD-A487-8472-33DE127638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5A7226-BB05-5F43-1A07-E0A392828C48}"/>
              </a:ext>
            </a:extLst>
          </p:cNvPr>
          <p:cNvSpPr>
            <a:spLocks noGrp="1"/>
          </p:cNvSpPr>
          <p:nvPr>
            <p:ph type="body" idx="1"/>
          </p:nvPr>
        </p:nvSpPr>
        <p:spPr/>
        <p:txBody>
          <a:bodyPr>
            <a:normAutofit/>
          </a:bodyPr>
          <a:lstStyle/>
          <a:p>
            <a:pPr>
              <a:buFont typeface="Arial" panose="020B0604020202020204" pitchFamily="34" charset="0"/>
              <a:buChar char="•"/>
            </a:pPr>
            <a:endParaRPr lang="en-IN" sz="2800" dirty="0"/>
          </a:p>
        </p:txBody>
      </p:sp>
      <p:sp>
        <p:nvSpPr>
          <p:cNvPr id="4" name="Slide Number Placeholder 3">
            <a:extLst>
              <a:ext uri="{FF2B5EF4-FFF2-40B4-BE49-F238E27FC236}">
                <a16:creationId xmlns:a16="http://schemas.microsoft.com/office/drawing/2014/main" id="{338CE04A-7719-DCBB-ECD2-7D225B373BBD}"/>
              </a:ext>
            </a:extLst>
          </p:cNvPr>
          <p:cNvSpPr>
            <a:spLocks noGrp="1"/>
          </p:cNvSpPr>
          <p:nvPr>
            <p:ph type="sldNum" sz="quarter" idx="5"/>
          </p:nvPr>
        </p:nvSpPr>
        <p:spPr/>
        <p:txBody>
          <a:bodyPr/>
          <a:lstStyle/>
          <a:p>
            <a:fld id="{9D013103-B9C9-488E-B47F-AFCE18D12D74}" type="slidenum">
              <a:rPr lang="en-IN" smtClean="0"/>
              <a:pPr/>
              <a:t>10</a:t>
            </a:fld>
            <a:endParaRPr lang="en-IN"/>
          </a:p>
        </p:txBody>
      </p:sp>
    </p:spTree>
    <p:extLst>
      <p:ext uri="{BB962C8B-B14F-4D97-AF65-F5344CB8AC3E}">
        <p14:creationId xmlns:p14="http://schemas.microsoft.com/office/powerpoint/2010/main" val="643579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34F7D3-5050-B973-12D8-F7FA9CA846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9E2FEB-5C44-B361-672C-5569C3D6C9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FF7D19-4AF6-CAC1-327D-709AC5606B89}"/>
              </a:ext>
            </a:extLst>
          </p:cNvPr>
          <p:cNvSpPr>
            <a:spLocks noGrp="1"/>
          </p:cNvSpPr>
          <p:nvPr>
            <p:ph type="body" idx="1"/>
          </p:nvPr>
        </p:nvSpPr>
        <p:spPr/>
        <p:txBody>
          <a:bodyPr>
            <a:normAutofit fontScale="32500" lnSpcReduction="20000"/>
          </a:bodyPr>
          <a:lstStyle/>
          <a:p>
            <a:pPr>
              <a:lnSpc>
                <a:spcPct val="200000"/>
              </a:lnSpc>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The system's core components include a temperature sensor, humidity sensor, NPK sensor, and soil moisture sensor mounted on a robotic car. The car's mobility allows it to traverse the field, collecting data from different locations, ensuring comprehensive monitoring</a:t>
            </a:r>
          </a:p>
          <a:p>
            <a:pPr>
              <a:lnSpc>
                <a:spcPct val="200000"/>
              </a:lnSpc>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The sensors are connected to a microcontroller (Arduino or </a:t>
            </a:r>
            <a:r>
              <a:rPr lang="en-US" sz="4000" dirty="0" err="1">
                <a:latin typeface="Times New Roman" panose="02020603050405020304" pitchFamily="18" charset="0"/>
                <a:cs typeface="Times New Roman" panose="02020603050405020304" pitchFamily="18" charset="0"/>
              </a:rPr>
              <a:t>NodeMCU</a:t>
            </a:r>
            <a:r>
              <a:rPr lang="en-US" sz="4000" dirty="0">
                <a:latin typeface="Times New Roman" panose="02020603050405020304" pitchFamily="18" charset="0"/>
                <a:cs typeface="Times New Roman" panose="02020603050405020304" pitchFamily="18" charset="0"/>
              </a:rPr>
              <a:t>), which processes the data and transmits it via Bluetooth to a mobile application. The mobile app serves as the user interface, displaying real-time values of temperature, humidity, soil moisture, and nutrient levels in a clear and accessible format.</a:t>
            </a:r>
            <a:endParaRPr lang="en-IN" sz="2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4000" b="1" dirty="0">
                <a:latin typeface="Times New Roman" panose="02020603050405020304" pitchFamily="18" charset="0"/>
                <a:cs typeface="Times New Roman" panose="02020603050405020304" pitchFamily="18" charset="0"/>
              </a:rPr>
              <a:t>Arduino Uno</a:t>
            </a:r>
            <a:r>
              <a:rPr lang="en-US" sz="4000" dirty="0">
                <a:latin typeface="Times New Roman" panose="02020603050405020304" pitchFamily="18" charset="0"/>
                <a:cs typeface="Times New Roman" panose="02020603050405020304" pitchFamily="18" charset="0"/>
              </a:rPr>
              <a:t>: A versatile microcontroller board based on the ATmega328P, operating at 5V with a 16 MHz clock. It features 14 digital I/O pins, 6 analog inputs, and memory capacities of 32 KB Flash, 2 KB SRAM, and 1 KB EEPROM. Commonly used in prototyping, robotics, and IoT projects due to its ease of use and reliability.</a:t>
            </a:r>
            <a:endParaRPr lang="en-IN" sz="2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F0927F6-8B16-E3EC-0529-5AA994EF2985}"/>
              </a:ext>
            </a:extLst>
          </p:cNvPr>
          <p:cNvSpPr>
            <a:spLocks noGrp="1"/>
          </p:cNvSpPr>
          <p:nvPr>
            <p:ph type="sldNum" sz="quarter" idx="5"/>
          </p:nvPr>
        </p:nvSpPr>
        <p:spPr/>
        <p:txBody>
          <a:bodyPr/>
          <a:lstStyle/>
          <a:p>
            <a:fld id="{9D013103-B9C9-488E-B47F-AFCE18D12D74}" type="slidenum">
              <a:rPr lang="en-IN" smtClean="0"/>
              <a:pPr/>
              <a:t>11</a:t>
            </a:fld>
            <a:endParaRPr lang="en-IN"/>
          </a:p>
        </p:txBody>
      </p:sp>
    </p:spTree>
    <p:extLst>
      <p:ext uri="{BB962C8B-B14F-4D97-AF65-F5344CB8AC3E}">
        <p14:creationId xmlns:p14="http://schemas.microsoft.com/office/powerpoint/2010/main" val="2758577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FCBD76-B1E2-01DC-6AAC-2C7DBEC174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E71039-D7CF-44C4-486A-79698B8F93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EE5CEF-0864-DBB6-F12A-446B8E41AB57}"/>
              </a:ext>
            </a:extLst>
          </p:cNvPr>
          <p:cNvSpPr>
            <a:spLocks noGrp="1"/>
          </p:cNvSpPr>
          <p:nvPr>
            <p:ph type="body" idx="1"/>
          </p:nvPr>
        </p:nvSpPr>
        <p:spPr/>
        <p:txBody>
          <a:bodyPr>
            <a:normAutofit fontScale="70000" lnSpcReduction="20000"/>
          </a:bodyPr>
          <a:lstStyle/>
          <a:p>
            <a:pPr>
              <a:buFont typeface="Arial" panose="020B0604020202020204" pitchFamily="34" charset="0"/>
              <a:buNone/>
            </a:pPr>
            <a:endParaRPr lang="en-IN" sz="2800" dirty="0"/>
          </a:p>
          <a:p>
            <a:pPr>
              <a:buFont typeface="Arial" panose="020B0604020202020204" pitchFamily="34" charset="0"/>
              <a:buChar char="•"/>
            </a:pPr>
            <a:r>
              <a:rPr lang="en-US" sz="4000" b="1" dirty="0"/>
              <a:t>Arduino Uno</a:t>
            </a:r>
            <a:r>
              <a:rPr lang="en-US" sz="4000" dirty="0"/>
              <a:t>: A versatile microcontroller board based on the ATmega328P, operating at 5V with a 16 MHz clock. It features 14 digital I/O pins, 6 analog inputs, and memory capacities of 32 KB Flash, 2 KB SRAM, and 1 KB EEPROM. Commonly used in prototyping, robotics, and IoT projects due to its ease of use and reliability.</a:t>
            </a:r>
            <a:endParaRPr lang="en-IN" sz="2800" dirty="0"/>
          </a:p>
        </p:txBody>
      </p:sp>
      <p:sp>
        <p:nvSpPr>
          <p:cNvPr id="4" name="Slide Number Placeholder 3">
            <a:extLst>
              <a:ext uri="{FF2B5EF4-FFF2-40B4-BE49-F238E27FC236}">
                <a16:creationId xmlns:a16="http://schemas.microsoft.com/office/drawing/2014/main" id="{FA8C9F3E-1F26-4BD0-03F5-2A5F7BF26F7B}"/>
              </a:ext>
            </a:extLst>
          </p:cNvPr>
          <p:cNvSpPr>
            <a:spLocks noGrp="1"/>
          </p:cNvSpPr>
          <p:nvPr>
            <p:ph type="sldNum" sz="quarter" idx="5"/>
          </p:nvPr>
        </p:nvSpPr>
        <p:spPr/>
        <p:txBody>
          <a:bodyPr/>
          <a:lstStyle/>
          <a:p>
            <a:fld id="{9D013103-B9C9-488E-B47F-AFCE18D12D74}" type="slidenum">
              <a:rPr lang="en-IN" smtClean="0"/>
              <a:pPr/>
              <a:t>12</a:t>
            </a:fld>
            <a:endParaRPr lang="en-IN"/>
          </a:p>
        </p:txBody>
      </p:sp>
    </p:spTree>
    <p:extLst>
      <p:ext uri="{BB962C8B-B14F-4D97-AF65-F5344CB8AC3E}">
        <p14:creationId xmlns:p14="http://schemas.microsoft.com/office/powerpoint/2010/main" val="869882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800" dirty="0"/>
          </a:p>
          <a:p>
            <a:r>
              <a:rPr lang="en-IN" sz="2000" dirty="0"/>
              <a:t>The </a:t>
            </a:r>
            <a:r>
              <a:rPr lang="en-IN" sz="2000" b="1" dirty="0"/>
              <a:t>11-in-1 NPK Sensor</a:t>
            </a:r>
            <a:r>
              <a:rPr lang="en-IN" sz="2000" dirty="0"/>
              <a:t> measures key soil parameters: Nitrogen (N), Phosphorus (P), Potassium (K), pH, temperature, moisture, electrical conductivity (EC), light intensity, humidity, air temperature, and soil salinity. It’s used in agriculture for monitoring soil health and optimizing plant growth.</a:t>
            </a:r>
          </a:p>
          <a:p>
            <a:endParaRPr lang="en-IN" dirty="0"/>
          </a:p>
        </p:txBody>
      </p:sp>
      <p:sp>
        <p:nvSpPr>
          <p:cNvPr id="4" name="Slide Number Placeholder 3"/>
          <p:cNvSpPr>
            <a:spLocks noGrp="1"/>
          </p:cNvSpPr>
          <p:nvPr>
            <p:ph type="sldNum" sz="quarter" idx="5"/>
          </p:nvPr>
        </p:nvSpPr>
        <p:spPr/>
        <p:txBody>
          <a:bodyPr/>
          <a:lstStyle/>
          <a:p>
            <a:fld id="{9D013103-B9C9-488E-B47F-AFCE18D12D74}" type="slidenum">
              <a:rPr lang="en-IN" smtClean="0"/>
              <a:pPr/>
              <a:t>13</a:t>
            </a:fld>
            <a:endParaRPr lang="en-IN"/>
          </a:p>
        </p:txBody>
      </p:sp>
    </p:spTree>
    <p:extLst>
      <p:ext uri="{BB962C8B-B14F-4D97-AF65-F5344CB8AC3E}">
        <p14:creationId xmlns:p14="http://schemas.microsoft.com/office/powerpoint/2010/main" val="4193170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D013103-B9C9-488E-B47F-AFCE18D12D74}" type="slidenum">
              <a:rPr lang="en-IN" smtClean="0"/>
              <a:pPr/>
              <a:t>14</a:t>
            </a:fld>
            <a:endParaRPr lang="en-IN"/>
          </a:p>
        </p:txBody>
      </p:sp>
    </p:spTree>
    <p:extLst>
      <p:ext uri="{BB962C8B-B14F-4D97-AF65-F5344CB8AC3E}">
        <p14:creationId xmlns:p14="http://schemas.microsoft.com/office/powerpoint/2010/main" val="4129248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2000" dirty="0">
                <a:latin typeface="Times New Roman" panose="02020603050405020304" pitchFamily="18" charset="0"/>
                <a:cs typeface="Times New Roman" panose="02020603050405020304" pitchFamily="18" charset="0"/>
              </a:rPr>
              <a:t>Running RPM 100rpm</a:t>
            </a:r>
          </a:p>
          <a:p>
            <a:r>
              <a:rPr lang="en-IN" sz="2000" dirty="0">
                <a:latin typeface="Times New Roman" panose="02020603050405020304" pitchFamily="18" charset="0"/>
                <a:cs typeface="Times New Roman" panose="02020603050405020304" pitchFamily="18" charset="0"/>
              </a:rPr>
              <a:t>it had supplied 8.2 volt</a:t>
            </a:r>
          </a:p>
        </p:txBody>
      </p:sp>
      <p:sp>
        <p:nvSpPr>
          <p:cNvPr id="4" name="Slide Number Placeholder 3"/>
          <p:cNvSpPr>
            <a:spLocks noGrp="1"/>
          </p:cNvSpPr>
          <p:nvPr>
            <p:ph type="sldNum" sz="quarter" idx="5"/>
          </p:nvPr>
        </p:nvSpPr>
        <p:spPr/>
        <p:txBody>
          <a:bodyPr/>
          <a:lstStyle/>
          <a:p>
            <a:fld id="{9D013103-B9C9-488E-B47F-AFCE18D12D74}" type="slidenum">
              <a:rPr lang="en-IN" smtClean="0"/>
              <a:pPr/>
              <a:t>15</a:t>
            </a:fld>
            <a:endParaRPr lang="en-IN"/>
          </a:p>
        </p:txBody>
      </p:sp>
    </p:spTree>
    <p:extLst>
      <p:ext uri="{BB962C8B-B14F-4D97-AF65-F5344CB8AC3E}">
        <p14:creationId xmlns:p14="http://schemas.microsoft.com/office/powerpoint/2010/main" val="4052255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94D1F6-9DA3-4CAE-58EF-F361CBB749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AEE4B3-C986-FE71-2CEE-14D25DF72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2F6E11-E534-EAC1-2335-6829B877C80A}"/>
              </a:ext>
            </a:extLst>
          </p:cNvPr>
          <p:cNvSpPr>
            <a:spLocks noGrp="1"/>
          </p:cNvSpPr>
          <p:nvPr>
            <p:ph type="body" idx="1"/>
          </p:nvPr>
        </p:nvSpPr>
        <p:spPr/>
        <p:txBody>
          <a:bodyPr>
            <a:normAutofit/>
          </a:bodyPr>
          <a:lstStyle/>
          <a:p>
            <a:pPr>
              <a:buFont typeface="Arial" panose="020B0604020202020204" pitchFamily="34" charset="0"/>
              <a:buChar char="•"/>
            </a:pPr>
            <a:endParaRPr lang="en-IN" sz="2800" dirty="0"/>
          </a:p>
        </p:txBody>
      </p:sp>
      <p:sp>
        <p:nvSpPr>
          <p:cNvPr id="4" name="Slide Number Placeholder 3">
            <a:extLst>
              <a:ext uri="{FF2B5EF4-FFF2-40B4-BE49-F238E27FC236}">
                <a16:creationId xmlns:a16="http://schemas.microsoft.com/office/drawing/2014/main" id="{51399BEE-5D35-23FF-510F-4D4AE05904C0}"/>
              </a:ext>
            </a:extLst>
          </p:cNvPr>
          <p:cNvSpPr>
            <a:spLocks noGrp="1"/>
          </p:cNvSpPr>
          <p:nvPr>
            <p:ph type="sldNum" sz="quarter" idx="5"/>
          </p:nvPr>
        </p:nvSpPr>
        <p:spPr/>
        <p:txBody>
          <a:bodyPr/>
          <a:lstStyle/>
          <a:p>
            <a:fld id="{9D013103-B9C9-488E-B47F-AFCE18D12D74}" type="slidenum">
              <a:rPr lang="en-IN" smtClean="0"/>
              <a:pPr/>
              <a:t>16</a:t>
            </a:fld>
            <a:endParaRPr lang="en-IN"/>
          </a:p>
        </p:txBody>
      </p:sp>
    </p:spTree>
    <p:extLst>
      <p:ext uri="{BB962C8B-B14F-4D97-AF65-F5344CB8AC3E}">
        <p14:creationId xmlns:p14="http://schemas.microsoft.com/office/powerpoint/2010/main" val="1093169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k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kn-IN"/>
          </a:p>
        </p:txBody>
      </p:sp>
      <p:sp>
        <p:nvSpPr>
          <p:cNvPr id="4" name="Date Placeholder 3"/>
          <p:cNvSpPr>
            <a:spLocks noGrp="1"/>
          </p:cNvSpPr>
          <p:nvPr>
            <p:ph type="dt" sz="half" idx="10"/>
          </p:nvPr>
        </p:nvSpPr>
        <p:spPr/>
        <p:txBody>
          <a:bodyPr/>
          <a:lstStyle/>
          <a:p>
            <a:fld id="{3D7AA300-354E-4667-B820-21D542A51301}"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2441686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k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Date Placeholder 3"/>
          <p:cNvSpPr>
            <a:spLocks noGrp="1"/>
          </p:cNvSpPr>
          <p:nvPr>
            <p:ph type="dt" sz="half" idx="10"/>
          </p:nvPr>
        </p:nvSpPr>
        <p:spPr/>
        <p:txBody>
          <a:bodyPr/>
          <a:lstStyle/>
          <a:p>
            <a:fld id="{E56F32B7-7469-4A4D-BE7B-B684D37A7179}"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4141014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1"/>
            <a:ext cx="3657600" cy="5851525"/>
          </a:xfrm>
        </p:spPr>
        <p:txBody>
          <a:bodyPr vert="eaVert"/>
          <a:lstStyle/>
          <a:p>
            <a:r>
              <a:rPr lang="en-US"/>
              <a:t>Click to edit Master title style</a:t>
            </a:r>
            <a:endParaRPr lang="kn-IN"/>
          </a:p>
        </p:txBody>
      </p:sp>
      <p:sp>
        <p:nvSpPr>
          <p:cNvPr id="3" name="Vertical Text Placeholder 2"/>
          <p:cNvSpPr>
            <a:spLocks noGrp="1"/>
          </p:cNvSpPr>
          <p:nvPr>
            <p:ph type="body" orient="vert" idx="1"/>
          </p:nvPr>
        </p:nvSpPr>
        <p:spPr>
          <a:xfrm>
            <a:off x="812800" y="274641"/>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Date Placeholder 3"/>
          <p:cNvSpPr>
            <a:spLocks noGrp="1"/>
          </p:cNvSpPr>
          <p:nvPr>
            <p:ph type="dt" sz="half" idx="10"/>
          </p:nvPr>
        </p:nvSpPr>
        <p:spPr/>
        <p:txBody>
          <a:bodyPr/>
          <a:lstStyle/>
          <a:p>
            <a:fld id="{169E0F7E-BBF6-4A59-96F7-DA901E26ABEA}"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1963955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k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2907426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endParaRPr lang="kn-IN"/>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B3FBB3-531C-44C4-9291-FD5B233FDCE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998835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kn-IN"/>
          </a:p>
        </p:txBody>
      </p:sp>
      <p:sp>
        <p:nvSpPr>
          <p:cNvPr id="3" name="Content Placeholder 2"/>
          <p:cNvSpPr>
            <a:spLocks noGrp="1"/>
          </p:cNvSpPr>
          <p:nvPr>
            <p:ph sz="half" idx="1"/>
          </p:nvPr>
        </p:nvSpPr>
        <p:spPr>
          <a:xfrm>
            <a:off x="8128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Content Placeholder 3"/>
          <p:cNvSpPr>
            <a:spLocks noGrp="1"/>
          </p:cNvSpPr>
          <p:nvPr>
            <p:ph sz="half" idx="2"/>
          </p:nvPr>
        </p:nvSpPr>
        <p:spPr>
          <a:xfrm>
            <a:off x="8229600" y="1600203"/>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5" name="Date Placeholder 4"/>
          <p:cNvSpPr>
            <a:spLocks noGrp="1"/>
          </p:cNvSpPr>
          <p:nvPr>
            <p:ph type="dt" sz="half" idx="10"/>
          </p:nvPr>
        </p:nvSpPr>
        <p:spPr/>
        <p:txBody>
          <a:bodyPr/>
          <a:lstStyle/>
          <a:p>
            <a:fld id="{6A825B8D-2597-4222-86F1-EF4245FD20F8}" type="datetime1">
              <a:rPr lang="en-US" smtClean="0"/>
              <a:pPr/>
              <a:t>12/20/2024</a:t>
            </a:fld>
            <a:endParaRPr lang="en-US"/>
          </a:p>
        </p:txBody>
      </p:sp>
      <p:sp>
        <p:nvSpPr>
          <p:cNvPr id="6" name="Footer Placeholder 5"/>
          <p:cNvSpPr>
            <a:spLocks noGrp="1"/>
          </p:cNvSpPr>
          <p:nvPr>
            <p:ph type="ftr" sz="quarter" idx="11"/>
          </p:nvPr>
        </p:nvSpPr>
        <p:spPr/>
        <p:txBody>
          <a:bodyPr/>
          <a:lstStyle/>
          <a:p>
            <a:r>
              <a:rPr lang="en-US"/>
              <a:t>Department of EEE, ATMECE,Mysuru</a:t>
            </a:r>
          </a:p>
        </p:txBody>
      </p:sp>
      <p:sp>
        <p:nvSpPr>
          <p:cNvPr id="7" name="Slide Number Placeholder 6"/>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1773657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kn-IN"/>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7" name="Date Placeholder 6"/>
          <p:cNvSpPr>
            <a:spLocks noGrp="1"/>
          </p:cNvSpPr>
          <p:nvPr>
            <p:ph type="dt" sz="half" idx="10"/>
          </p:nvPr>
        </p:nvSpPr>
        <p:spPr/>
        <p:txBody>
          <a:bodyPr/>
          <a:lstStyle/>
          <a:p>
            <a:fld id="{7F622618-E435-490D-A1C1-B29CFD757817}" type="datetime1">
              <a:rPr lang="en-US" smtClean="0"/>
              <a:pPr/>
              <a:t>12/20/2024</a:t>
            </a:fld>
            <a:endParaRPr lang="en-US"/>
          </a:p>
        </p:txBody>
      </p:sp>
      <p:sp>
        <p:nvSpPr>
          <p:cNvPr id="8" name="Footer Placeholder 7"/>
          <p:cNvSpPr>
            <a:spLocks noGrp="1"/>
          </p:cNvSpPr>
          <p:nvPr>
            <p:ph type="ftr" sz="quarter" idx="11"/>
          </p:nvPr>
        </p:nvSpPr>
        <p:spPr/>
        <p:txBody>
          <a:bodyPr/>
          <a:lstStyle/>
          <a:p>
            <a:r>
              <a:rPr lang="en-US"/>
              <a:t>Department of EEE, ATMECE,Mysuru</a:t>
            </a:r>
          </a:p>
        </p:txBody>
      </p:sp>
      <p:sp>
        <p:nvSpPr>
          <p:cNvPr id="9" name="Slide Number Placeholder 8"/>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2258024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kn-IN"/>
          </a:p>
        </p:txBody>
      </p:sp>
      <p:sp>
        <p:nvSpPr>
          <p:cNvPr id="3" name="Date Placeholder 2"/>
          <p:cNvSpPr>
            <a:spLocks noGrp="1"/>
          </p:cNvSpPr>
          <p:nvPr>
            <p:ph type="dt" sz="half" idx="10"/>
          </p:nvPr>
        </p:nvSpPr>
        <p:spPr/>
        <p:txBody>
          <a:bodyPr/>
          <a:lstStyle/>
          <a:p>
            <a:fld id="{C2407F1B-F195-478F-AD15-1F4E5C48BCF4}" type="datetime1">
              <a:rPr lang="en-US" smtClean="0"/>
              <a:pPr/>
              <a:t>12/20/2024</a:t>
            </a:fld>
            <a:endParaRPr lang="en-US"/>
          </a:p>
        </p:txBody>
      </p:sp>
      <p:sp>
        <p:nvSpPr>
          <p:cNvPr id="4" name="Footer Placeholder 3"/>
          <p:cNvSpPr>
            <a:spLocks noGrp="1"/>
          </p:cNvSpPr>
          <p:nvPr>
            <p:ph type="ftr" sz="quarter" idx="11"/>
          </p:nvPr>
        </p:nvSpPr>
        <p:spPr/>
        <p:txBody>
          <a:bodyPr/>
          <a:lstStyle/>
          <a:p>
            <a:r>
              <a:rPr lang="en-US"/>
              <a:t>Department of EEE, ATMECE,Mysuru</a:t>
            </a:r>
          </a:p>
        </p:txBody>
      </p:sp>
      <p:sp>
        <p:nvSpPr>
          <p:cNvPr id="5" name="Slide Number Placeholder 4"/>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1085326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AE319F-BE77-49C6-B671-7ECD66D8C70A}" type="datetime1">
              <a:rPr lang="en-US" smtClean="0"/>
              <a:pPr/>
              <a:t>12/20/2024</a:t>
            </a:fld>
            <a:endParaRPr lang="en-US"/>
          </a:p>
        </p:txBody>
      </p:sp>
      <p:sp>
        <p:nvSpPr>
          <p:cNvPr id="3" name="Footer Placeholder 2"/>
          <p:cNvSpPr>
            <a:spLocks noGrp="1"/>
          </p:cNvSpPr>
          <p:nvPr>
            <p:ph type="ftr" sz="quarter" idx="11"/>
          </p:nvPr>
        </p:nvSpPr>
        <p:spPr/>
        <p:txBody>
          <a:bodyPr/>
          <a:lstStyle/>
          <a:p>
            <a:r>
              <a:rPr lang="en-US"/>
              <a:t>Department of EEE, ATMECE,Mysuru</a:t>
            </a:r>
          </a:p>
        </p:txBody>
      </p:sp>
      <p:sp>
        <p:nvSpPr>
          <p:cNvPr id="4" name="Slide Number Placeholder 3"/>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255728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endParaRPr lang="kn-IN"/>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1278E5-9F9B-4D28-98D9-7B92BCD41B97}" type="datetime1">
              <a:rPr lang="en-US" smtClean="0"/>
              <a:pPr/>
              <a:t>12/20/2024</a:t>
            </a:fld>
            <a:endParaRPr lang="en-US"/>
          </a:p>
        </p:txBody>
      </p:sp>
      <p:sp>
        <p:nvSpPr>
          <p:cNvPr id="6" name="Footer Placeholder 5"/>
          <p:cNvSpPr>
            <a:spLocks noGrp="1"/>
          </p:cNvSpPr>
          <p:nvPr>
            <p:ph type="ftr" sz="quarter" idx="11"/>
          </p:nvPr>
        </p:nvSpPr>
        <p:spPr/>
        <p:txBody>
          <a:bodyPr/>
          <a:lstStyle/>
          <a:p>
            <a:r>
              <a:rPr lang="en-US"/>
              <a:t>Department of EEE, ATMECE,Mysuru</a:t>
            </a:r>
          </a:p>
        </p:txBody>
      </p:sp>
      <p:sp>
        <p:nvSpPr>
          <p:cNvPr id="7" name="Slide Number Placeholder 6"/>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3006543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kn-IN"/>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n-IN"/>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EDCEAF5-B5EC-47F4-9E38-E2B2B766F28B}" type="datetime1">
              <a:rPr lang="en-US" smtClean="0"/>
              <a:pPr/>
              <a:t>12/20/2024</a:t>
            </a:fld>
            <a:endParaRPr lang="en-US"/>
          </a:p>
        </p:txBody>
      </p:sp>
      <p:sp>
        <p:nvSpPr>
          <p:cNvPr id="6" name="Footer Placeholder 5"/>
          <p:cNvSpPr>
            <a:spLocks noGrp="1"/>
          </p:cNvSpPr>
          <p:nvPr>
            <p:ph type="ftr" sz="quarter" idx="11"/>
          </p:nvPr>
        </p:nvSpPr>
        <p:spPr/>
        <p:txBody>
          <a:bodyPr/>
          <a:lstStyle/>
          <a:p>
            <a:r>
              <a:rPr lang="en-US"/>
              <a:t>Department of EEE, ATMECE,Mysuru</a:t>
            </a:r>
          </a:p>
        </p:txBody>
      </p:sp>
      <p:sp>
        <p:nvSpPr>
          <p:cNvPr id="7" name="Slide Number Placeholder 6"/>
          <p:cNvSpPr>
            <a:spLocks noGrp="1"/>
          </p:cNvSpPr>
          <p:nvPr>
            <p:ph type="sldNum" sz="quarter" idx="12"/>
          </p:nvPr>
        </p:nvSpPr>
        <p:spPr/>
        <p:txBody>
          <a:bodyPr/>
          <a:lstStyle/>
          <a:p>
            <a:fld id="{8FA272BB-64A1-4A54-AE08-B088513E2C1B}" type="slidenum">
              <a:rPr lang="en-US" smtClean="0"/>
              <a:pPr/>
              <a:t>‹#›</a:t>
            </a:fld>
            <a:endParaRPr lang="en-US"/>
          </a:p>
        </p:txBody>
      </p:sp>
    </p:spTree>
    <p:extLst>
      <p:ext uri="{BB962C8B-B14F-4D97-AF65-F5344CB8AC3E}">
        <p14:creationId xmlns:p14="http://schemas.microsoft.com/office/powerpoint/2010/main" val="808647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kn-IN"/>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kn-IN"/>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050D97-14DE-4129-ABF2-6CDA960FCD09}" type="datetime1">
              <a:rPr lang="en-US" smtClean="0"/>
              <a:pPr/>
              <a:t>12/20/2024</a:t>
            </a:fld>
            <a:endParaRPr lang="en-US"/>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Department of EEE, ATMECE,Mysuru</a:t>
            </a:r>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A272BB-64A1-4A54-AE08-B088513E2C1B}" type="slidenum">
              <a:rPr lang="en-US" smtClean="0"/>
              <a:pPr/>
              <a:t>‹#›</a:t>
            </a:fld>
            <a:endParaRPr lang="en-US"/>
          </a:p>
        </p:txBody>
      </p:sp>
    </p:spTree>
    <p:extLst>
      <p:ext uri="{BB962C8B-B14F-4D97-AF65-F5344CB8AC3E}">
        <p14:creationId xmlns:p14="http://schemas.microsoft.com/office/powerpoint/2010/main" val="24900141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n-I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10" Type="http://schemas.openxmlformats.org/officeDocument/2006/relationships/comments" Target="../comments/comment1.xml"/><Relationship Id="rId4" Type="http://schemas.openxmlformats.org/officeDocument/2006/relationships/image" Target="../media/image2.jpeg"/><Relationship Id="rId9" Type="http://schemas.openxmlformats.org/officeDocument/2006/relationships/image" Target="../media/image7.jpeg"/></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4" Type="http://schemas.openxmlformats.org/officeDocument/2006/relationships/image" Target="../media/image2.jpeg"/><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image" Target="../media/image14.png"/><Relationship Id="rId5" Type="http://schemas.openxmlformats.org/officeDocument/2006/relationships/image" Target="../media/image3.png"/><Relationship Id="rId10" Type="http://schemas.openxmlformats.org/officeDocument/2006/relationships/customXml" Target="../ink/ink1.xml"/><Relationship Id="rId4" Type="http://schemas.openxmlformats.org/officeDocument/2006/relationships/image" Target="../media/image2.jpe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10" Type="http://schemas.openxmlformats.org/officeDocument/2006/relationships/image" Target="../media/image15.jpeg"/><Relationship Id="rId4" Type="http://schemas.openxmlformats.org/officeDocument/2006/relationships/image" Target="../media/image2.jpeg"/><Relationship Id="rId9" Type="http://schemas.openxmlformats.org/officeDocument/2006/relationships/image" Target="../media/image14.jpeg"/></Relationships>
</file>

<file path=ppt/slides/_rels/slide1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10" Type="http://schemas.openxmlformats.org/officeDocument/2006/relationships/image" Target="../media/image17.jpeg"/><Relationship Id="rId4" Type="http://schemas.openxmlformats.org/officeDocument/2006/relationships/image" Target="../media/image2.jpeg"/><Relationship Id="rId9" Type="http://schemas.openxmlformats.org/officeDocument/2006/relationships/image" Target="../media/image16.jpeg"/></Relationships>
</file>

<file path=ppt/slides/_rels/slide1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10" Type="http://schemas.openxmlformats.org/officeDocument/2006/relationships/image" Target="../media/image19.jpeg"/><Relationship Id="rId4" Type="http://schemas.openxmlformats.org/officeDocument/2006/relationships/image" Target="../media/image2.jpeg"/><Relationship Id="rId9" Type="http://schemas.openxmlformats.org/officeDocument/2006/relationships/image" Target="../media/image18.jpeg"/></Relationships>
</file>

<file path=ppt/slides/_rels/slide15.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10" Type="http://schemas.openxmlformats.org/officeDocument/2006/relationships/image" Target="../media/image21.jpeg"/><Relationship Id="rId4" Type="http://schemas.openxmlformats.org/officeDocument/2006/relationships/image" Target="../media/image2.jpeg"/><Relationship Id="rId9" Type="http://schemas.openxmlformats.org/officeDocument/2006/relationships/image" Target="../media/image20.jpeg"/></Relationships>
</file>

<file path=ppt/slides/_rels/slide16.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24.png"/><Relationship Id="rId3" Type="http://schemas.openxmlformats.org/officeDocument/2006/relationships/image" Target="../media/image6.png"/><Relationship Id="rId7" Type="http://schemas.openxmlformats.org/officeDocument/2006/relationships/image" Target="../media/image1.png"/><Relationship Id="rId12"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image" Target="../media/image22.png"/><Relationship Id="rId5" Type="http://schemas.openxmlformats.org/officeDocument/2006/relationships/image" Target="../media/image3.png"/><Relationship Id="rId10" Type="http://schemas.openxmlformats.org/officeDocument/2006/relationships/image" Target="../media/image14.png"/><Relationship Id="rId4" Type="http://schemas.openxmlformats.org/officeDocument/2006/relationships/image" Target="../media/image2.jpeg"/><Relationship Id="rId9" Type="http://schemas.openxmlformats.org/officeDocument/2006/relationships/customXml" Target="../ink/ink2.xml"/></Relationships>
</file>

<file path=ppt/slides/_rels/slide17.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26.jpg"/><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7.jpe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image" Target="../media/image10.jpeg"/><Relationship Id="rId5" Type="http://schemas.openxmlformats.org/officeDocument/2006/relationships/diagramQuickStyle" Target="../diagrams/quickStyle1.xml"/><Relationship Id="rId10" Type="http://schemas.openxmlformats.org/officeDocument/2006/relationships/image" Target="../media/image3.png"/><Relationship Id="rId4" Type="http://schemas.openxmlformats.org/officeDocument/2006/relationships/diagramLayout" Target="../diagrams/layout1.xml"/><Relationship Id="rId9"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1.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0.jpe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6.png"/><Relationship Id="rId7"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95591" y="1650196"/>
            <a:ext cx="10221295" cy="1701720"/>
          </a:xfrm>
          <a:solidFill>
            <a:srgbClr val="00206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0">
            <a:scrgbClr r="0" g="0" b="0"/>
          </a:lnRef>
          <a:fillRef idx="1001">
            <a:schemeClr val="dk2"/>
          </a:fillRef>
          <a:effectRef idx="0">
            <a:scrgbClr r="0" g="0" b="0"/>
          </a:effectRef>
          <a:fontRef idx="major"/>
        </p:style>
        <p:txBody>
          <a:bodyPr>
            <a:noAutofit/>
          </a:bodyPr>
          <a:lstStyle/>
          <a:p>
            <a:r>
              <a:rPr lang="en-IN" sz="3200" b="1" dirty="0">
                <a:solidFill>
                  <a:srgbClr val="FFC000"/>
                </a:solidFill>
                <a:latin typeface="Times New Roman" panose="02020603050405020304" pitchFamily="18" charset="0"/>
                <a:cs typeface="Times New Roman" panose="02020603050405020304" pitchFamily="18" charset="0"/>
              </a:rPr>
              <a:t>SCALABLE IOT FOR PRECISION FARMING</a:t>
            </a:r>
          </a:p>
        </p:txBody>
      </p:sp>
      <p:sp>
        <p:nvSpPr>
          <p:cNvPr id="3" name="Subtitle 2"/>
          <p:cNvSpPr>
            <a:spLocks noGrp="1"/>
          </p:cNvSpPr>
          <p:nvPr>
            <p:ph type="subTitle" idx="1"/>
          </p:nvPr>
        </p:nvSpPr>
        <p:spPr>
          <a:xfrm>
            <a:off x="518447" y="3694476"/>
            <a:ext cx="4924535" cy="2147864"/>
          </a:xfrm>
          <a:ln/>
        </p:spPr>
        <p:style>
          <a:lnRef idx="2">
            <a:schemeClr val="accent1"/>
          </a:lnRef>
          <a:fillRef idx="1">
            <a:schemeClr val="lt1"/>
          </a:fillRef>
          <a:effectRef idx="0">
            <a:schemeClr val="accent1"/>
          </a:effectRef>
          <a:fontRef idx="minor">
            <a:schemeClr val="dk1"/>
          </a:fontRef>
        </p:style>
        <p:txBody>
          <a:bodyPr>
            <a:normAutofit/>
          </a:bodyPr>
          <a:lstStyle/>
          <a:p>
            <a:pPr algn="ctr"/>
            <a:r>
              <a:rPr lang="en-US" sz="2600" b="1" dirty="0">
                <a:solidFill>
                  <a:schemeClr val="tx1"/>
                </a:solidFill>
                <a:latin typeface="Times New Roman" pitchFamily="18" charset="0"/>
                <a:cs typeface="Times New Roman" pitchFamily="18" charset="0"/>
              </a:rPr>
              <a:t>Presented By,</a:t>
            </a:r>
          </a:p>
          <a:p>
            <a:pPr algn="l"/>
            <a:r>
              <a:rPr lang="en-IN" sz="2000" b="1" dirty="0">
                <a:solidFill>
                  <a:srgbClr val="002060"/>
                </a:solidFill>
                <a:latin typeface="Times New Roman" panose="02020603050405020304" pitchFamily="18" charset="0"/>
                <a:cs typeface="Times New Roman" panose="02020603050405020304" pitchFamily="18" charset="0"/>
              </a:rPr>
              <a:t>NAYANA B                           4AD21EE014</a:t>
            </a:r>
          </a:p>
          <a:p>
            <a:pPr algn="l"/>
            <a:r>
              <a:rPr lang="en-IN" sz="2000" b="1" dirty="0">
                <a:solidFill>
                  <a:srgbClr val="002060"/>
                </a:solidFill>
                <a:latin typeface="Times New Roman" panose="02020603050405020304" pitchFamily="18" charset="0"/>
                <a:cs typeface="Times New Roman" panose="02020603050405020304" pitchFamily="18" charset="0"/>
              </a:rPr>
              <a:t>PRIYANKA G                      4AD21EE017</a:t>
            </a:r>
          </a:p>
          <a:p>
            <a:pPr algn="l"/>
            <a:r>
              <a:rPr lang="en-IN" sz="2000" b="1" dirty="0">
                <a:solidFill>
                  <a:srgbClr val="002060"/>
                </a:solidFill>
                <a:latin typeface="Times New Roman" panose="02020603050405020304" pitchFamily="18" charset="0"/>
                <a:cs typeface="Times New Roman" panose="02020603050405020304" pitchFamily="18" charset="0"/>
              </a:rPr>
              <a:t>VINOD H S                          4AD21EE022</a:t>
            </a:r>
          </a:p>
          <a:p>
            <a:pPr algn="l"/>
            <a:r>
              <a:rPr lang="en-IN" sz="2000" b="1" dirty="0">
                <a:solidFill>
                  <a:srgbClr val="002060"/>
                </a:solidFill>
                <a:latin typeface="Times New Roman" panose="02020603050405020304" pitchFamily="18" charset="0"/>
                <a:cs typeface="Times New Roman" panose="02020603050405020304" pitchFamily="18" charset="0"/>
              </a:rPr>
              <a:t>HEMANTH D                      4AD22EE407</a:t>
            </a:r>
          </a:p>
        </p:txBody>
      </p:sp>
      <p:sp>
        <p:nvSpPr>
          <p:cNvPr id="10" name="Footer Placeholder 9"/>
          <p:cNvSpPr>
            <a:spLocks noGrp="1"/>
          </p:cNvSpPr>
          <p:nvPr>
            <p:ph type="ftr" sz="quarter" idx="11"/>
          </p:nvPr>
        </p:nvSpPr>
        <p:spPr>
          <a:xfrm>
            <a:off x="3271123" y="6396079"/>
            <a:ext cx="7979380" cy="470165"/>
          </a:xfrm>
          <a:solidFill>
            <a:srgbClr val="002060"/>
          </a:solidFill>
        </p:spPr>
        <p:style>
          <a:lnRef idx="2">
            <a:schemeClr val="accent2"/>
          </a:lnRef>
          <a:fillRef idx="1">
            <a:schemeClr val="lt1"/>
          </a:fillRef>
          <a:effectRef idx="0">
            <a:schemeClr val="accent2"/>
          </a:effectRef>
          <a:fontRef idx="minor">
            <a:schemeClr val="dk1"/>
          </a:fontRef>
        </p:style>
        <p:txBody>
          <a:body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Mysuru</a:t>
            </a:r>
          </a:p>
        </p:txBody>
      </p:sp>
      <p:sp>
        <p:nvSpPr>
          <p:cNvPr id="9" name="Slide Number Placeholder 8"/>
          <p:cNvSpPr>
            <a:spLocks noGrp="1"/>
          </p:cNvSpPr>
          <p:nvPr>
            <p:ph type="sldNum" sz="quarter" idx="12"/>
          </p:nvPr>
        </p:nvSpPr>
        <p:spPr>
          <a:xfrm>
            <a:off x="9135504" y="6396079"/>
            <a:ext cx="2844800" cy="365125"/>
          </a:xfrm>
        </p:spPr>
        <p:txBody>
          <a:bodyPr/>
          <a:lstStyle/>
          <a:p>
            <a:fld id="{8FA272BB-64A1-4A54-AE08-B088513E2C1B}" type="slidenum">
              <a:rPr lang="en-US" smtClean="0">
                <a:latin typeface="Times New Roman" panose="02020603050405020304" pitchFamily="18" charset="0"/>
                <a:cs typeface="Times New Roman" panose="02020603050405020304" pitchFamily="18" charset="0"/>
              </a:rPr>
              <a:pPr/>
              <a:t>1</a:t>
            </a:fld>
            <a:endParaRPr lang="en-US">
              <a:latin typeface="Times New Roman" panose="02020603050405020304" pitchFamily="18" charset="0"/>
              <a:cs typeface="Times New Roman" panose="02020603050405020304" pitchFamily="18" charset="0"/>
            </a:endParaRPr>
          </a:p>
        </p:txBody>
      </p:sp>
      <p:sp>
        <p:nvSpPr>
          <p:cNvPr id="5" name="Rectangle 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Rectangle 10"/>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Subtitle 2"/>
          <p:cNvSpPr txBox="1">
            <a:spLocks/>
          </p:cNvSpPr>
          <p:nvPr/>
        </p:nvSpPr>
        <p:spPr>
          <a:xfrm>
            <a:off x="5819638" y="3694476"/>
            <a:ext cx="5932070" cy="2211374"/>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2000" b="1" dirty="0">
                <a:solidFill>
                  <a:srgbClr val="002060"/>
                </a:solidFill>
                <a:latin typeface="Times New Roman" pitchFamily="18" charset="0"/>
                <a:cs typeface="Times New Roman" pitchFamily="18" charset="0"/>
              </a:rPr>
              <a:t>Under the Guidance of,</a:t>
            </a:r>
          </a:p>
          <a:p>
            <a:r>
              <a:rPr lang="en-US" sz="2000" b="1" dirty="0">
                <a:solidFill>
                  <a:srgbClr val="002060"/>
                </a:solidFill>
                <a:latin typeface="Times New Roman" pitchFamily="18" charset="0"/>
                <a:cs typeface="Times New Roman" pitchFamily="18" charset="0"/>
              </a:rPr>
              <a:t>Prof. Swathi C A</a:t>
            </a:r>
          </a:p>
          <a:p>
            <a:r>
              <a:rPr lang="en-US" sz="2000" b="1" dirty="0">
                <a:solidFill>
                  <a:srgbClr val="002060"/>
                </a:solidFill>
                <a:latin typeface="Times New Roman" pitchFamily="18" charset="0"/>
                <a:cs typeface="Times New Roman" pitchFamily="18" charset="0"/>
              </a:rPr>
              <a:t>Assistant Professor</a:t>
            </a:r>
          </a:p>
          <a:p>
            <a:r>
              <a:rPr lang="en-US" sz="2000" b="1" dirty="0">
                <a:solidFill>
                  <a:srgbClr val="002060"/>
                </a:solidFill>
                <a:latin typeface="Times New Roman" pitchFamily="18" charset="0"/>
                <a:cs typeface="Times New Roman" pitchFamily="18" charset="0"/>
              </a:rPr>
              <a:t>Department of Electrical &amp; Electronics Engineering</a:t>
            </a:r>
          </a:p>
          <a:p>
            <a:r>
              <a:rPr lang="en-US" sz="2000" b="1" dirty="0">
                <a:solidFill>
                  <a:srgbClr val="002060"/>
                </a:solidFill>
                <a:latin typeface="Times New Roman" pitchFamily="18" charset="0"/>
                <a:cs typeface="Times New Roman" pitchFamily="18" charset="0"/>
              </a:rPr>
              <a:t>ATME College of Engineering, Mysuru</a:t>
            </a:r>
          </a:p>
        </p:txBody>
      </p:sp>
      <p:grpSp>
        <p:nvGrpSpPr>
          <p:cNvPr id="20" name="Group 19">
            <a:extLst>
              <a:ext uri="{FF2B5EF4-FFF2-40B4-BE49-F238E27FC236}">
                <a16:creationId xmlns:a16="http://schemas.microsoft.com/office/drawing/2014/main" id="{88183B02-4B5B-00F2-A634-A443A199C507}"/>
              </a:ext>
            </a:extLst>
          </p:cNvPr>
          <p:cNvGrpSpPr/>
          <p:nvPr/>
        </p:nvGrpSpPr>
        <p:grpSpPr>
          <a:xfrm>
            <a:off x="648008" y="306948"/>
            <a:ext cx="10768878" cy="1209675"/>
            <a:chOff x="648008" y="306948"/>
            <a:chExt cx="10768878" cy="1209675"/>
          </a:xfrm>
        </p:grpSpPr>
        <p:grpSp>
          <p:nvGrpSpPr>
            <p:cNvPr id="4" name="Group 3"/>
            <p:cNvGrpSpPr/>
            <p:nvPr/>
          </p:nvGrpSpPr>
          <p:grpSpPr>
            <a:xfrm>
              <a:off x="5343387" y="306948"/>
              <a:ext cx="6073499" cy="1209675"/>
              <a:chOff x="5343387" y="306948"/>
              <a:chExt cx="6073499" cy="1209675"/>
            </a:xfrm>
          </p:grpSpPr>
          <p:pic>
            <p:nvPicPr>
              <p:cNvPr id="8"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l="9599" t="4800" r="11200" b="6400"/>
              <a:stretch>
                <a:fillRect/>
              </a:stretch>
            </p:blipFill>
            <p:spPr bwMode="auto">
              <a:xfrm>
                <a:off x="10439821" y="435534"/>
                <a:ext cx="977065" cy="1032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8193959" y="383937"/>
                <a:ext cx="1054508" cy="1078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 name="Group 11"/>
              <p:cNvGrpSpPr>
                <a:grpSpLocks/>
              </p:cNvGrpSpPr>
              <p:nvPr/>
            </p:nvGrpSpPr>
            <p:grpSpPr bwMode="auto">
              <a:xfrm>
                <a:off x="9248468" y="595522"/>
                <a:ext cx="1114425" cy="781050"/>
                <a:chOff x="0" y="0"/>
                <a:chExt cx="1110192" cy="778933"/>
              </a:xfrm>
            </p:grpSpPr>
            <p:pic>
              <p:nvPicPr>
                <p:cNvPr id="13"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5" name="Picture 13" descr="VTU-logo">
                <a:extLst>
                  <a:ext uri="{FF2B5EF4-FFF2-40B4-BE49-F238E27FC236}">
                    <a16:creationId xmlns:a16="http://schemas.microsoft.com/office/drawing/2014/main" id="{76DA6C6E-77AE-49DB-B219-FFD528259EB7}"/>
                  </a:ext>
                </a:extLst>
              </p:cNvPr>
              <p:cNvPicPr>
                <a:picLocks noChangeAspect="1" noChangeArrowheads="1"/>
              </p:cNvPicPr>
              <p:nvPr/>
            </p:nvPicPr>
            <p:blipFill>
              <a:blip r:embed="rId7" cstate="print"/>
              <a:srcRect/>
              <a:stretch>
                <a:fillRect/>
              </a:stretch>
            </p:blipFill>
            <p:spPr bwMode="auto">
              <a:xfrm>
                <a:off x="5343387" y="306948"/>
                <a:ext cx="952500" cy="1209675"/>
              </a:xfrm>
              <a:prstGeom prst="rect">
                <a:avLst/>
              </a:prstGeom>
              <a:noFill/>
              <a:ln w="9525">
                <a:noFill/>
                <a:miter lim="800000"/>
                <a:headEnd/>
                <a:tailEnd/>
              </a:ln>
            </p:spPr>
          </p:pic>
          <p:pic>
            <p:nvPicPr>
              <p:cNvPr id="17" name="image10.png"/>
              <p:cNvPicPr/>
              <p:nvPr/>
            </p:nvPicPr>
            <p:blipFill>
              <a:blip r:embed="rId8" cstate="print"/>
              <a:srcRect/>
              <a:stretch>
                <a:fillRect/>
              </a:stretch>
            </p:blipFill>
            <p:spPr>
              <a:xfrm>
                <a:off x="7029449" y="428626"/>
                <a:ext cx="1309251" cy="973676"/>
              </a:xfrm>
              <a:prstGeom prst="rect">
                <a:avLst/>
              </a:prstGeom>
              <a:ln/>
            </p:spPr>
          </p:pic>
        </p:grpSp>
        <p:pic>
          <p:nvPicPr>
            <p:cNvPr id="19" name="Picture 18">
              <a:extLst>
                <a:ext uri="{FF2B5EF4-FFF2-40B4-BE49-F238E27FC236}">
                  <a16:creationId xmlns:a16="http://schemas.microsoft.com/office/drawing/2014/main" id="{E5C40675-B89F-C416-EE59-52100D796D7E}"/>
                </a:ext>
              </a:extLst>
            </p:cNvPr>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48008" y="469935"/>
              <a:ext cx="2295525" cy="771525"/>
            </a:xfrm>
            <a:prstGeom prst="rect">
              <a:avLst/>
            </a:prstGeom>
            <a:noFill/>
            <a:ln>
              <a:noFill/>
            </a:ln>
          </p:spPr>
        </p:pic>
      </p:grpSp>
    </p:spTree>
    <p:extLst>
      <p:ext uri="{BB962C8B-B14F-4D97-AF65-F5344CB8AC3E}">
        <p14:creationId xmlns:p14="http://schemas.microsoft.com/office/powerpoint/2010/main" val="1478951226"/>
      </p:ext>
    </p:extLst>
  </p:cSld>
  <p:clrMapOvr>
    <a:masterClrMapping/>
  </p:clrMapOvr>
  <p:transition spd="slow">
    <p:strips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amond(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grpId="0" nodeType="clickEffect">
                                  <p:stCondLst>
                                    <p:cond delay="0"/>
                                  </p:stCondLst>
                                  <p:childTnLst>
                                    <p:set>
                                      <p:cBhvr>
                                        <p:cTn id="11" dur="1" fill="hold">
                                          <p:stCondLst>
                                            <p:cond delay="0"/>
                                          </p:stCondLst>
                                        </p:cTn>
                                        <p:tgtEl>
                                          <p:spTgt spid="3">
                                            <p:bg/>
                                          </p:spTgt>
                                        </p:tgtEl>
                                        <p:attrNameLst>
                                          <p:attrName>style.visibility</p:attrName>
                                        </p:attrNameLst>
                                      </p:cBhvr>
                                      <p:to>
                                        <p:strVal val="visible"/>
                                      </p:to>
                                    </p:set>
                                    <p:animEffect transition="in" filter="diamond(in)">
                                      <p:cBhvr>
                                        <p:cTn id="12" dur="500"/>
                                        <p:tgtEl>
                                          <p:spTgt spid="3">
                                            <p:bg/>
                                          </p:spTgt>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diamond(in)">
                                      <p:cBhvr>
                                        <p:cTn id="17" dur="500"/>
                                        <p:tgtEl>
                                          <p:spTgt spid="3">
                                            <p:txEl>
                                              <p:pRg st="0" end="0"/>
                                            </p:txEl>
                                          </p:spTgt>
                                        </p:tgtEl>
                                      </p:cBhvr>
                                    </p:animEffect>
                                  </p:childTnLst>
                                </p:cTn>
                              </p:par>
                              <p:par>
                                <p:cTn id="18" presetID="5" presetClass="entr" presetSubtype="10"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checkerboard(across)">
                                      <p:cBhvr>
                                        <p:cTn id="20" dur="500"/>
                                        <p:tgtEl>
                                          <p:spTgt spid="3">
                                            <p:txEl>
                                              <p:pRg st="1" end="1"/>
                                            </p:txEl>
                                          </p:spTgt>
                                        </p:tgtEl>
                                      </p:cBhvr>
                                    </p:animEffect>
                                  </p:childTnLst>
                                </p:cTn>
                              </p:par>
                              <p:par>
                                <p:cTn id="21" presetID="5" presetClass="entr" presetSubtype="1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checkerboard(across)">
                                      <p:cBhvr>
                                        <p:cTn id="23" dur="500"/>
                                        <p:tgtEl>
                                          <p:spTgt spid="3">
                                            <p:txEl>
                                              <p:pRg st="2" end="2"/>
                                            </p:txEl>
                                          </p:spTgt>
                                        </p:tgtEl>
                                      </p:cBhvr>
                                    </p:animEffect>
                                  </p:childTnLst>
                                </p:cTn>
                              </p:par>
                              <p:par>
                                <p:cTn id="24" presetID="5" presetClass="entr" presetSubtype="10" fill="hold"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checkerboard(across)">
                                      <p:cBhvr>
                                        <p:cTn id="26" dur="500"/>
                                        <p:tgtEl>
                                          <p:spTgt spid="3">
                                            <p:txEl>
                                              <p:pRg st="3" end="3"/>
                                            </p:txEl>
                                          </p:spTgt>
                                        </p:tgtEl>
                                      </p:cBhvr>
                                    </p:animEffect>
                                  </p:childTnLst>
                                </p:cTn>
                              </p:par>
                              <p:par>
                                <p:cTn id="27" presetID="5" presetClass="entr" presetSubtype="1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checkerboard(across)">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 presetClass="entr" presetSubtype="16" fill="hold" grpId="0" nodeType="clickEffect">
                                  <p:stCondLst>
                                    <p:cond delay="0"/>
                                  </p:stCondLst>
                                  <p:childTnLst>
                                    <p:set>
                                      <p:cBhvr>
                                        <p:cTn id="33" dur="1" fill="hold">
                                          <p:stCondLst>
                                            <p:cond delay="0"/>
                                          </p:stCondLst>
                                        </p:cTn>
                                        <p:tgtEl>
                                          <p:spTgt spid="16">
                                            <p:bg/>
                                          </p:spTgt>
                                        </p:tgtEl>
                                        <p:attrNameLst>
                                          <p:attrName>style.visibility</p:attrName>
                                        </p:attrNameLst>
                                      </p:cBhvr>
                                      <p:to>
                                        <p:strVal val="visible"/>
                                      </p:to>
                                    </p:set>
                                    <p:animEffect transition="in" filter="box(in)">
                                      <p:cBhvr>
                                        <p:cTn id="34" dur="500"/>
                                        <p:tgtEl>
                                          <p:spTgt spid="16">
                                            <p:bg/>
                                          </p:spTgt>
                                        </p:tgtEl>
                                      </p:cBhvr>
                                    </p:animEffect>
                                  </p:childTnLst>
                                </p:cTn>
                              </p:par>
                            </p:childTnLst>
                          </p:cTn>
                        </p:par>
                      </p:childTnLst>
                    </p:cTn>
                  </p:par>
                  <p:par>
                    <p:cTn id="35" fill="hold">
                      <p:stCondLst>
                        <p:cond delay="indefinite"/>
                      </p:stCondLst>
                      <p:childTnLst>
                        <p:par>
                          <p:cTn id="36" fill="hold">
                            <p:stCondLst>
                              <p:cond delay="0"/>
                            </p:stCondLst>
                            <p:childTnLst>
                              <p:par>
                                <p:cTn id="37" presetID="5" presetClass="entr" presetSubtype="10" fill="hold" nodeType="clickEffect">
                                  <p:stCondLst>
                                    <p:cond delay="0"/>
                                  </p:stCondLst>
                                  <p:childTnLst>
                                    <p:set>
                                      <p:cBhvr>
                                        <p:cTn id="38" dur="1" fill="hold">
                                          <p:stCondLst>
                                            <p:cond delay="0"/>
                                          </p:stCondLst>
                                        </p:cTn>
                                        <p:tgtEl>
                                          <p:spTgt spid="16">
                                            <p:txEl>
                                              <p:pRg st="0" end="0"/>
                                            </p:txEl>
                                          </p:spTgt>
                                        </p:tgtEl>
                                        <p:attrNameLst>
                                          <p:attrName>style.visibility</p:attrName>
                                        </p:attrNameLst>
                                      </p:cBhvr>
                                      <p:to>
                                        <p:strVal val="visible"/>
                                      </p:to>
                                    </p:set>
                                    <p:animEffect transition="in" filter="checkerboard(across)">
                                      <p:cBhvr>
                                        <p:cTn id="39" dur="500"/>
                                        <p:tgtEl>
                                          <p:spTgt spid="16">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5" presetClass="entr" presetSubtype="10" fill="hold" nodeType="clickEffect">
                                  <p:stCondLst>
                                    <p:cond delay="0"/>
                                  </p:stCondLst>
                                  <p:childTnLst>
                                    <p:set>
                                      <p:cBhvr>
                                        <p:cTn id="43" dur="1" fill="hold">
                                          <p:stCondLst>
                                            <p:cond delay="0"/>
                                          </p:stCondLst>
                                        </p:cTn>
                                        <p:tgtEl>
                                          <p:spTgt spid="16">
                                            <p:txEl>
                                              <p:pRg st="1" end="1"/>
                                            </p:txEl>
                                          </p:spTgt>
                                        </p:tgtEl>
                                        <p:attrNameLst>
                                          <p:attrName>style.visibility</p:attrName>
                                        </p:attrNameLst>
                                      </p:cBhvr>
                                      <p:to>
                                        <p:strVal val="visible"/>
                                      </p:to>
                                    </p:set>
                                    <p:animEffect transition="in" filter="checkerboard(across)">
                                      <p:cBhvr>
                                        <p:cTn id="44" dur="500"/>
                                        <p:tgtEl>
                                          <p:spTgt spid="16">
                                            <p:txEl>
                                              <p:pRg st="1" end="1"/>
                                            </p:txEl>
                                          </p:spTgt>
                                        </p:tgtEl>
                                      </p:cBhvr>
                                    </p:animEffect>
                                  </p:childTnLst>
                                </p:cTn>
                              </p:par>
                              <p:par>
                                <p:cTn id="45" presetID="5" presetClass="entr" presetSubtype="10" fill="hold" nodeType="withEffect">
                                  <p:stCondLst>
                                    <p:cond delay="0"/>
                                  </p:stCondLst>
                                  <p:childTnLst>
                                    <p:set>
                                      <p:cBhvr>
                                        <p:cTn id="46" dur="1" fill="hold">
                                          <p:stCondLst>
                                            <p:cond delay="0"/>
                                          </p:stCondLst>
                                        </p:cTn>
                                        <p:tgtEl>
                                          <p:spTgt spid="16">
                                            <p:txEl>
                                              <p:pRg st="2" end="2"/>
                                            </p:txEl>
                                          </p:spTgt>
                                        </p:tgtEl>
                                        <p:attrNameLst>
                                          <p:attrName>style.visibility</p:attrName>
                                        </p:attrNameLst>
                                      </p:cBhvr>
                                      <p:to>
                                        <p:strVal val="visible"/>
                                      </p:to>
                                    </p:set>
                                    <p:animEffect transition="in" filter="checkerboard(across)">
                                      <p:cBhvr>
                                        <p:cTn id="47" dur="500"/>
                                        <p:tgtEl>
                                          <p:spTgt spid="16">
                                            <p:txEl>
                                              <p:pRg st="2" end="2"/>
                                            </p:txEl>
                                          </p:spTgt>
                                        </p:tgtEl>
                                      </p:cBhvr>
                                    </p:animEffect>
                                  </p:childTnLst>
                                </p:cTn>
                              </p:par>
                              <p:par>
                                <p:cTn id="48" presetID="5" presetClass="entr" presetSubtype="10" fill="hold" nodeType="withEffect">
                                  <p:stCondLst>
                                    <p:cond delay="0"/>
                                  </p:stCondLst>
                                  <p:childTnLst>
                                    <p:set>
                                      <p:cBhvr>
                                        <p:cTn id="49" dur="1" fill="hold">
                                          <p:stCondLst>
                                            <p:cond delay="0"/>
                                          </p:stCondLst>
                                        </p:cTn>
                                        <p:tgtEl>
                                          <p:spTgt spid="16">
                                            <p:txEl>
                                              <p:pRg st="3" end="3"/>
                                            </p:txEl>
                                          </p:spTgt>
                                        </p:tgtEl>
                                        <p:attrNameLst>
                                          <p:attrName>style.visibility</p:attrName>
                                        </p:attrNameLst>
                                      </p:cBhvr>
                                      <p:to>
                                        <p:strVal val="visible"/>
                                      </p:to>
                                    </p:set>
                                    <p:animEffect transition="in" filter="checkerboard(across)">
                                      <p:cBhvr>
                                        <p:cTn id="50" dur="500"/>
                                        <p:tgtEl>
                                          <p:spTgt spid="16">
                                            <p:txEl>
                                              <p:pRg st="3" end="3"/>
                                            </p:txEl>
                                          </p:spTgt>
                                        </p:tgtEl>
                                      </p:cBhvr>
                                    </p:animEffect>
                                  </p:childTnLst>
                                </p:cTn>
                              </p:par>
                              <p:par>
                                <p:cTn id="51" presetID="5" presetClass="entr" presetSubtype="10" fill="hold" nodeType="withEffect">
                                  <p:stCondLst>
                                    <p:cond delay="0"/>
                                  </p:stCondLst>
                                  <p:childTnLst>
                                    <p:set>
                                      <p:cBhvr>
                                        <p:cTn id="52" dur="1" fill="hold">
                                          <p:stCondLst>
                                            <p:cond delay="0"/>
                                          </p:stCondLst>
                                        </p:cTn>
                                        <p:tgtEl>
                                          <p:spTgt spid="16">
                                            <p:txEl>
                                              <p:pRg st="4" end="4"/>
                                            </p:txEl>
                                          </p:spTgt>
                                        </p:tgtEl>
                                        <p:attrNameLst>
                                          <p:attrName>style.visibility</p:attrName>
                                        </p:attrNameLst>
                                      </p:cBhvr>
                                      <p:to>
                                        <p:strVal val="visible"/>
                                      </p:to>
                                    </p:set>
                                    <p:animEffect transition="in" filter="checkerboard(across)">
                                      <p:cBhvr>
                                        <p:cTn id="53" dur="500"/>
                                        <p:tgtEl>
                                          <p:spTgt spid="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animBg="1"/>
      <p:bldP spid="16" grpId="0" uiExpand="1" build="allAtOnce"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CD4560-290A-85C5-46B9-309A8F222348}"/>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F79BFFD3-2F52-E52C-3CBC-461A1D80F49D}"/>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2EAA88CB-D71D-BE89-485E-D44B4EDBC499}"/>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FAF87F6C-067A-7F64-063F-49913D0AF222}"/>
              </a:ext>
            </a:extLst>
          </p:cNvPr>
          <p:cNvSpPr>
            <a:spLocks noGrp="1"/>
          </p:cNvSpPr>
          <p:nvPr>
            <p:ph type="sldNum" sz="quarter" idx="12"/>
          </p:nvPr>
        </p:nvSpPr>
        <p:spPr/>
        <p:txBody>
          <a:bodyPr/>
          <a:lstStyle/>
          <a:p>
            <a:fld id="{8FA272BB-64A1-4A54-AE08-B088513E2C1B}" type="slidenum">
              <a:rPr lang="en-US" smtClean="0"/>
              <a:pPr/>
              <a:t>10</a:t>
            </a:fld>
            <a:endParaRPr lang="en-US"/>
          </a:p>
        </p:txBody>
      </p:sp>
      <p:sp>
        <p:nvSpPr>
          <p:cNvPr id="14" name="Rectangle 13">
            <a:extLst>
              <a:ext uri="{FF2B5EF4-FFF2-40B4-BE49-F238E27FC236}">
                <a16:creationId xmlns:a16="http://schemas.microsoft.com/office/drawing/2014/main" id="{ED6E3322-0333-813D-4987-0FFCF30E92A7}"/>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F052F1AC-256F-848A-5123-9DC9E0A77C09}"/>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a:extLst>
              <a:ext uri="{FF2B5EF4-FFF2-40B4-BE49-F238E27FC236}">
                <a16:creationId xmlns:a16="http://schemas.microsoft.com/office/drawing/2014/main" id="{882062AF-BCAA-147A-F968-9BC7AA2A5151}"/>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60DCD1E6-4F3A-BC21-D6BA-D29CFBC80800}"/>
              </a:ext>
            </a:extLst>
          </p:cNvPr>
          <p:cNvGrpSpPr/>
          <p:nvPr/>
        </p:nvGrpSpPr>
        <p:grpSpPr>
          <a:xfrm>
            <a:off x="719674" y="124984"/>
            <a:ext cx="11344193" cy="955584"/>
            <a:chOff x="719674" y="124984"/>
            <a:chExt cx="11344193" cy="955584"/>
          </a:xfrm>
        </p:grpSpPr>
        <p:grpSp>
          <p:nvGrpSpPr>
            <p:cNvPr id="2" name="Group 1">
              <a:extLst>
                <a:ext uri="{FF2B5EF4-FFF2-40B4-BE49-F238E27FC236}">
                  <a16:creationId xmlns:a16="http://schemas.microsoft.com/office/drawing/2014/main" id="{2D7EE00A-B5A7-D77F-AC9F-EBADA540916A}"/>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89887AE0-A697-8C81-0ABD-0F394776AC09}"/>
                  </a:ext>
                </a:extLst>
              </p:cNvPr>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E102BB25-8009-9DD1-E109-26B5AB38162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3FB26F4B-1AF3-4666-B95E-DF925380B438}"/>
                  </a:ext>
                </a:extLst>
              </p:cNvPr>
              <p:cNvGrpSpPr>
                <a:grpSpLocks/>
              </p:cNvGrpSpPr>
              <p:nvPr/>
            </p:nvGrpSpPr>
            <p:grpSpPr bwMode="auto">
              <a:xfrm>
                <a:off x="10093856" y="293308"/>
                <a:ext cx="1046364" cy="715693"/>
                <a:chOff x="0" y="0"/>
                <a:chExt cx="1110192" cy="778933"/>
              </a:xfrm>
            </p:grpSpPr>
            <p:pic>
              <p:nvPicPr>
                <p:cNvPr id="11" name="Picture 2">
                  <a:extLst>
                    <a:ext uri="{FF2B5EF4-FFF2-40B4-BE49-F238E27FC236}">
                      <a16:creationId xmlns:a16="http://schemas.microsoft.com/office/drawing/2014/main" id="{BB60DB9D-6B25-1165-782F-B272785E81D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a:extLst>
                    <a:ext uri="{FF2B5EF4-FFF2-40B4-BE49-F238E27FC236}">
                      <a16:creationId xmlns:a16="http://schemas.microsoft.com/office/drawing/2014/main" id="{92420C4B-1649-E27D-86A4-173C2971CF9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a:extLst>
                  <a:ext uri="{FF2B5EF4-FFF2-40B4-BE49-F238E27FC236}">
                    <a16:creationId xmlns:a16="http://schemas.microsoft.com/office/drawing/2014/main" id="{F0E70E4F-1759-3C16-9092-C39602D390A4}"/>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01AF28AD-BC7C-422A-797B-DA54B53629F6}"/>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19" name="TextBox 18">
            <a:extLst>
              <a:ext uri="{FF2B5EF4-FFF2-40B4-BE49-F238E27FC236}">
                <a16:creationId xmlns:a16="http://schemas.microsoft.com/office/drawing/2014/main" id="{D7DD96AA-0909-3905-89F9-A78912659BD4}"/>
              </a:ext>
            </a:extLst>
          </p:cNvPr>
          <p:cNvSpPr txBox="1"/>
          <p:nvPr/>
        </p:nvSpPr>
        <p:spPr>
          <a:xfrm>
            <a:off x="3719894" y="355529"/>
            <a:ext cx="4348142" cy="40011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000" dirty="0">
                <a:latin typeface="Times New Roman" panose="02020603050405020304" pitchFamily="18" charset="0"/>
                <a:cs typeface="Times New Roman" panose="02020603050405020304" pitchFamily="18" charset="0"/>
              </a:rPr>
              <a:t>Significance of NPK in Agriculture </a:t>
            </a:r>
            <a:endParaRPr lang="en-IN" sz="2000" b="1" dirty="0">
              <a:latin typeface="Times New Roman" panose="02020603050405020304" pitchFamily="18" charset="0"/>
              <a:cs typeface="Times New Roman" pitchFamily="18" charset="0"/>
            </a:endParaRPr>
          </a:p>
        </p:txBody>
      </p:sp>
      <p:pic>
        <p:nvPicPr>
          <p:cNvPr id="18" name="Picture 17">
            <a:extLst>
              <a:ext uri="{FF2B5EF4-FFF2-40B4-BE49-F238E27FC236}">
                <a16:creationId xmlns:a16="http://schemas.microsoft.com/office/drawing/2014/main" id="{18B3E376-68DF-8DA3-927E-5B32CC7AEBCC}"/>
              </a:ext>
            </a:extLst>
          </p:cNvPr>
          <p:cNvPicPr>
            <a:picLocks noChangeAspect="1"/>
          </p:cNvPicPr>
          <p:nvPr/>
        </p:nvPicPr>
        <p:blipFill>
          <a:blip r:embed="rId9"/>
          <a:stretch>
            <a:fillRect/>
          </a:stretch>
        </p:blipFill>
        <p:spPr>
          <a:xfrm>
            <a:off x="2258472" y="1109973"/>
            <a:ext cx="7892325" cy="5145407"/>
          </a:xfrm>
          <a:prstGeom prst="rect">
            <a:avLst/>
          </a:prstGeom>
        </p:spPr>
      </p:pic>
    </p:spTree>
    <p:extLst>
      <p:ext uri="{BB962C8B-B14F-4D97-AF65-F5344CB8AC3E}">
        <p14:creationId xmlns:p14="http://schemas.microsoft.com/office/powerpoint/2010/main" val="1600159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9258D6-7129-4B68-1AE0-781F6FE68A8D}"/>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B23C0698-CFAA-10C1-2991-7DF41A6E3EF2}"/>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86294D53-9AA8-B0CC-64C7-08ED9D47D144}"/>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6E763F40-0B8D-88EF-2463-D1265A0232FD}"/>
              </a:ext>
            </a:extLst>
          </p:cNvPr>
          <p:cNvSpPr>
            <a:spLocks noGrp="1"/>
          </p:cNvSpPr>
          <p:nvPr>
            <p:ph type="sldNum" sz="quarter" idx="12"/>
          </p:nvPr>
        </p:nvSpPr>
        <p:spPr/>
        <p:txBody>
          <a:bodyPr/>
          <a:lstStyle/>
          <a:p>
            <a:fld id="{8FA272BB-64A1-4A54-AE08-B088513E2C1B}" type="slidenum">
              <a:rPr lang="en-US" smtClean="0"/>
              <a:pPr/>
              <a:t>11</a:t>
            </a:fld>
            <a:endParaRPr lang="en-US"/>
          </a:p>
        </p:txBody>
      </p:sp>
      <p:sp>
        <p:nvSpPr>
          <p:cNvPr id="14" name="Rectangle 13">
            <a:extLst>
              <a:ext uri="{FF2B5EF4-FFF2-40B4-BE49-F238E27FC236}">
                <a16:creationId xmlns:a16="http://schemas.microsoft.com/office/drawing/2014/main" id="{3F3D624D-66E5-D582-71BF-E03E058C99A4}"/>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E14B8591-9C42-E015-C8D2-914FCD6362A9}"/>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a:extLst>
              <a:ext uri="{FF2B5EF4-FFF2-40B4-BE49-F238E27FC236}">
                <a16:creationId xmlns:a16="http://schemas.microsoft.com/office/drawing/2014/main" id="{2AAD0D37-0C45-B385-7FB0-C33B8BC3D4B7}"/>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9A7D1B89-A6CC-8661-92C3-56DF4D250600}"/>
              </a:ext>
            </a:extLst>
          </p:cNvPr>
          <p:cNvGrpSpPr/>
          <p:nvPr/>
        </p:nvGrpSpPr>
        <p:grpSpPr>
          <a:xfrm>
            <a:off x="719674" y="124984"/>
            <a:ext cx="11344193" cy="955584"/>
            <a:chOff x="719674" y="124984"/>
            <a:chExt cx="11344193" cy="955584"/>
          </a:xfrm>
        </p:grpSpPr>
        <p:grpSp>
          <p:nvGrpSpPr>
            <p:cNvPr id="2" name="Group 1">
              <a:extLst>
                <a:ext uri="{FF2B5EF4-FFF2-40B4-BE49-F238E27FC236}">
                  <a16:creationId xmlns:a16="http://schemas.microsoft.com/office/drawing/2014/main" id="{379F2FE7-5AEA-D0C2-1872-C7950E2C927A}"/>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610E6EE2-9663-1985-F5CD-5F1D1F05293C}"/>
                  </a:ext>
                </a:extLst>
              </p:cNvPr>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FF89A5C5-6107-965E-3A3D-2BBDF9ECB8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247568C1-B420-BDD8-CA1A-FF8C3ABCA5A4}"/>
                  </a:ext>
                </a:extLst>
              </p:cNvPr>
              <p:cNvGrpSpPr>
                <a:grpSpLocks/>
              </p:cNvGrpSpPr>
              <p:nvPr/>
            </p:nvGrpSpPr>
            <p:grpSpPr bwMode="auto">
              <a:xfrm>
                <a:off x="10093856" y="293308"/>
                <a:ext cx="1046364" cy="715693"/>
                <a:chOff x="0" y="0"/>
                <a:chExt cx="1110192" cy="778933"/>
              </a:xfrm>
            </p:grpSpPr>
            <p:pic>
              <p:nvPicPr>
                <p:cNvPr id="11" name="Picture 2">
                  <a:extLst>
                    <a:ext uri="{FF2B5EF4-FFF2-40B4-BE49-F238E27FC236}">
                      <a16:creationId xmlns:a16="http://schemas.microsoft.com/office/drawing/2014/main" id="{A3C438D7-BBDF-119B-E609-26C8D1DBD02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a:extLst>
                    <a:ext uri="{FF2B5EF4-FFF2-40B4-BE49-F238E27FC236}">
                      <a16:creationId xmlns:a16="http://schemas.microsoft.com/office/drawing/2014/main" id="{9EDA361D-D5B6-C8FA-7C9C-CE4A5B9D4B0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a:extLst>
                  <a:ext uri="{FF2B5EF4-FFF2-40B4-BE49-F238E27FC236}">
                    <a16:creationId xmlns:a16="http://schemas.microsoft.com/office/drawing/2014/main" id="{370CBCB6-FE56-69AD-C876-F0ADF1CF7CB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8C48927E-EE79-F7EA-872F-4BD3207C42F0}"/>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19" name="TextBox 18">
            <a:extLst>
              <a:ext uri="{FF2B5EF4-FFF2-40B4-BE49-F238E27FC236}">
                <a16:creationId xmlns:a16="http://schemas.microsoft.com/office/drawing/2014/main" id="{FF5D62F5-0280-EA9D-77FA-374D05257AA4}"/>
              </a:ext>
            </a:extLst>
          </p:cNvPr>
          <p:cNvSpPr txBox="1"/>
          <p:nvPr/>
        </p:nvSpPr>
        <p:spPr>
          <a:xfrm>
            <a:off x="4116691" y="365776"/>
            <a:ext cx="3947604"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METHODOLOGY</a:t>
            </a:r>
            <a:endParaRPr lang="en-IN" sz="2800" b="1" dirty="0">
              <a:latin typeface="Times New Roman" pitchFamily="18" charset="0"/>
              <a:cs typeface="Times New Roman" pitchFamily="18" charset="0"/>
            </a:endParaRPr>
          </a:p>
        </p:txBody>
      </p:sp>
      <p:pic>
        <p:nvPicPr>
          <p:cNvPr id="28" name="Picture 27">
            <a:extLst>
              <a:ext uri="{FF2B5EF4-FFF2-40B4-BE49-F238E27FC236}">
                <a16:creationId xmlns:a16="http://schemas.microsoft.com/office/drawing/2014/main" id="{390B3914-5127-21B6-C9DE-4CF412D7C5DB}"/>
              </a:ext>
            </a:extLst>
          </p:cNvPr>
          <p:cNvPicPr>
            <a:picLocks noChangeAspect="1"/>
          </p:cNvPicPr>
          <p:nvPr/>
        </p:nvPicPr>
        <p:blipFill>
          <a:blip r:embed="rId9"/>
          <a:srcRect t="6674" b="4111"/>
          <a:stretch/>
        </p:blipFill>
        <p:spPr>
          <a:xfrm>
            <a:off x="2120828" y="1128535"/>
            <a:ext cx="7830643" cy="5192036"/>
          </a:xfrm>
          <a:prstGeom prst="rect">
            <a:avLst/>
          </a:prstGeom>
        </p:spPr>
      </p:pic>
      <mc:AlternateContent xmlns:mc="http://schemas.openxmlformats.org/markup-compatibility/2006" xmlns:p14="http://schemas.microsoft.com/office/powerpoint/2010/main">
        <mc:Choice Requires="p14">
          <p:contentPart p14:bwMode="auto" r:id="rId10">
            <p14:nvContentPartPr>
              <p14:cNvPr id="20" name="Ink 19">
                <a:extLst>
                  <a:ext uri="{FF2B5EF4-FFF2-40B4-BE49-F238E27FC236}">
                    <a16:creationId xmlns:a16="http://schemas.microsoft.com/office/drawing/2014/main" id="{CE69F195-3AED-4F95-711D-71032E90DA0D}"/>
                  </a:ext>
                </a:extLst>
              </p14:cNvPr>
              <p14:cNvContentPartPr/>
              <p14:nvPr/>
            </p14:nvContentPartPr>
            <p14:xfrm>
              <a:off x="5640947" y="1975357"/>
              <a:ext cx="288360" cy="163800"/>
            </p14:xfrm>
          </p:contentPart>
        </mc:Choice>
        <mc:Fallback xmlns="">
          <p:pic>
            <p:nvPicPr>
              <p:cNvPr id="20" name="Ink 19">
                <a:extLst>
                  <a:ext uri="{FF2B5EF4-FFF2-40B4-BE49-F238E27FC236}">
                    <a16:creationId xmlns:a16="http://schemas.microsoft.com/office/drawing/2014/main" id="{CE69F195-3AED-4F95-711D-71032E90DA0D}"/>
                  </a:ext>
                </a:extLst>
              </p:cNvPr>
              <p:cNvPicPr/>
              <p:nvPr/>
            </p:nvPicPr>
            <p:blipFill>
              <a:blip r:embed="rId11"/>
              <a:stretch>
                <a:fillRect/>
              </a:stretch>
            </p:blipFill>
            <p:spPr>
              <a:xfrm>
                <a:off x="5578307" y="1912357"/>
                <a:ext cx="414000" cy="289440"/>
              </a:xfrm>
              <a:prstGeom prst="rect">
                <a:avLst/>
              </a:prstGeom>
            </p:spPr>
          </p:pic>
        </mc:Fallback>
      </mc:AlternateContent>
      <p:sp>
        <p:nvSpPr>
          <p:cNvPr id="21" name="Arrow: Up-Down 20">
            <a:extLst>
              <a:ext uri="{FF2B5EF4-FFF2-40B4-BE49-F238E27FC236}">
                <a16:creationId xmlns:a16="http://schemas.microsoft.com/office/drawing/2014/main" id="{65F1FF5B-64D9-F698-437B-3CEADF9B06BF}"/>
              </a:ext>
            </a:extLst>
          </p:cNvPr>
          <p:cNvSpPr/>
          <p:nvPr/>
        </p:nvSpPr>
        <p:spPr>
          <a:xfrm>
            <a:off x="5640947" y="1835398"/>
            <a:ext cx="288360" cy="443717"/>
          </a:xfrm>
          <a:prstGeom prst="upDown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988444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5D405-D18F-9181-75A2-84D0D8D1CC48}"/>
            </a:ext>
          </a:extLst>
        </p:cNvPr>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403FD7F7-FDBC-BF96-3BD9-1023D6BD126C}"/>
              </a:ext>
            </a:extLst>
          </p:cNvPr>
          <p:cNvSpPr>
            <a:spLocks noGrp="1"/>
          </p:cNvSpPr>
          <p:nvPr>
            <p:ph idx="1"/>
          </p:nvPr>
        </p:nvSpPr>
        <p:spPr>
          <a:xfrm>
            <a:off x="719674" y="1212947"/>
            <a:ext cx="10862726" cy="5078795"/>
          </a:xfrm>
        </p:spPr>
        <p:txBody>
          <a:bodyPr>
            <a:normAutofit/>
          </a:bodyPr>
          <a:lstStyle/>
          <a:p>
            <a:pPr marL="0" indent="0">
              <a:buNone/>
            </a:pPr>
            <a:r>
              <a:rPr lang="en-US" sz="2000" b="1" dirty="0">
                <a:latin typeface="Times New Roman" pitchFamily="18" charset="0"/>
                <a:cs typeface="Times New Roman" pitchFamily="18" charset="0"/>
              </a:rPr>
              <a:t> </a:t>
            </a:r>
            <a:endParaRPr lang="en-IN" sz="2000" b="1" dirty="0">
              <a:latin typeface="Times New Roman" pitchFamily="18" charset="0"/>
              <a:cs typeface="Times New Roman" pitchFamily="18" charset="0"/>
            </a:endParaRPr>
          </a:p>
        </p:txBody>
      </p:sp>
      <p:sp>
        <p:nvSpPr>
          <p:cNvPr id="4" name="Date Placeholder 3">
            <a:extLst>
              <a:ext uri="{FF2B5EF4-FFF2-40B4-BE49-F238E27FC236}">
                <a16:creationId xmlns:a16="http://schemas.microsoft.com/office/drawing/2014/main" id="{B9DE0C82-B8DA-DC31-396A-D0274AFE624F}"/>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F1B40D3E-8ADA-2C90-903C-7B8B677F7B1E}"/>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DD60C6E7-BE2F-4B96-C46D-D4F8040CC8E8}"/>
              </a:ext>
            </a:extLst>
          </p:cNvPr>
          <p:cNvSpPr>
            <a:spLocks noGrp="1"/>
          </p:cNvSpPr>
          <p:nvPr>
            <p:ph type="sldNum" sz="quarter" idx="12"/>
          </p:nvPr>
        </p:nvSpPr>
        <p:spPr/>
        <p:txBody>
          <a:bodyPr/>
          <a:lstStyle/>
          <a:p>
            <a:fld id="{8FA272BB-64A1-4A54-AE08-B088513E2C1B}" type="slidenum">
              <a:rPr lang="en-US" smtClean="0"/>
              <a:pPr/>
              <a:t>12</a:t>
            </a:fld>
            <a:endParaRPr lang="en-US"/>
          </a:p>
        </p:txBody>
      </p:sp>
      <p:sp>
        <p:nvSpPr>
          <p:cNvPr id="14" name="Rectangle 13">
            <a:extLst>
              <a:ext uri="{FF2B5EF4-FFF2-40B4-BE49-F238E27FC236}">
                <a16:creationId xmlns:a16="http://schemas.microsoft.com/office/drawing/2014/main" id="{2EB7AE81-6681-D465-1524-4A09CD673DB6}"/>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D29E50E6-670A-6959-BAD8-BE842A72032F}"/>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a:extLst>
              <a:ext uri="{FF2B5EF4-FFF2-40B4-BE49-F238E27FC236}">
                <a16:creationId xmlns:a16="http://schemas.microsoft.com/office/drawing/2014/main" id="{07C3CD8D-0049-26C2-46A5-B0137727AFF7}"/>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2A9DE3DF-F94B-D26B-655A-6655362A3276}"/>
              </a:ext>
            </a:extLst>
          </p:cNvPr>
          <p:cNvGrpSpPr/>
          <p:nvPr/>
        </p:nvGrpSpPr>
        <p:grpSpPr>
          <a:xfrm>
            <a:off x="729613" y="144862"/>
            <a:ext cx="11344193" cy="955584"/>
            <a:chOff x="719674" y="124984"/>
            <a:chExt cx="11344193" cy="955584"/>
          </a:xfrm>
        </p:grpSpPr>
        <p:grpSp>
          <p:nvGrpSpPr>
            <p:cNvPr id="2" name="Group 1">
              <a:extLst>
                <a:ext uri="{FF2B5EF4-FFF2-40B4-BE49-F238E27FC236}">
                  <a16:creationId xmlns:a16="http://schemas.microsoft.com/office/drawing/2014/main" id="{7F0DAE4B-FFC5-AA12-9E4A-7DE668CAA13A}"/>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8A386DED-12F2-9CEF-C388-137EEFC07BB0}"/>
                  </a:ext>
                </a:extLst>
              </p:cNvPr>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D26B7BBD-8019-016A-5DEE-F31D3C19FD4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9F0454F9-798F-873E-032A-A91B58FFBDD0}"/>
                  </a:ext>
                </a:extLst>
              </p:cNvPr>
              <p:cNvGrpSpPr>
                <a:grpSpLocks/>
              </p:cNvGrpSpPr>
              <p:nvPr/>
            </p:nvGrpSpPr>
            <p:grpSpPr bwMode="auto">
              <a:xfrm>
                <a:off x="10093856" y="293308"/>
                <a:ext cx="1046364" cy="715693"/>
                <a:chOff x="0" y="0"/>
                <a:chExt cx="1110192" cy="778933"/>
              </a:xfrm>
            </p:grpSpPr>
            <p:pic>
              <p:nvPicPr>
                <p:cNvPr id="11" name="Picture 2">
                  <a:extLst>
                    <a:ext uri="{FF2B5EF4-FFF2-40B4-BE49-F238E27FC236}">
                      <a16:creationId xmlns:a16="http://schemas.microsoft.com/office/drawing/2014/main" id="{7E3F1DCF-FCDA-F1DB-EC5A-627003E596D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a:extLst>
                    <a:ext uri="{FF2B5EF4-FFF2-40B4-BE49-F238E27FC236}">
                      <a16:creationId xmlns:a16="http://schemas.microsoft.com/office/drawing/2014/main" id="{2F25EDC5-906F-2E6E-7AB0-491AFDAC056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a:extLst>
                  <a:ext uri="{FF2B5EF4-FFF2-40B4-BE49-F238E27FC236}">
                    <a16:creationId xmlns:a16="http://schemas.microsoft.com/office/drawing/2014/main" id="{D09640B0-B2F4-030B-F54C-A5CBB69C0353}"/>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0B3409CF-DADE-4C1E-16AB-653916244536}"/>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21" name="Rectangle 20">
            <a:extLst>
              <a:ext uri="{FF2B5EF4-FFF2-40B4-BE49-F238E27FC236}">
                <a16:creationId xmlns:a16="http://schemas.microsoft.com/office/drawing/2014/main" id="{BD11455F-7CA8-9CAF-33EF-ED8E14326710}"/>
              </a:ext>
            </a:extLst>
          </p:cNvPr>
          <p:cNvSpPr/>
          <p:nvPr/>
        </p:nvSpPr>
        <p:spPr>
          <a:xfrm>
            <a:off x="1092456" y="4994744"/>
            <a:ext cx="4357334" cy="64449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solidFill>
                  <a:schemeClr val="tx1"/>
                </a:solidFill>
                <a:latin typeface="Times New Roman" pitchFamily="18" charset="0"/>
                <a:cs typeface="Times New Roman" pitchFamily="18" charset="0"/>
              </a:rPr>
              <a:t>ARDUINO UNO</a:t>
            </a:r>
            <a:endParaRPr lang="en-IN" dirty="0">
              <a:solidFill>
                <a:schemeClr val="tx1"/>
              </a:solidFill>
              <a:latin typeface="Times New Roman" pitchFamily="18" charset="0"/>
              <a:cs typeface="Times New Roman" pitchFamily="18" charset="0"/>
            </a:endParaRPr>
          </a:p>
        </p:txBody>
      </p:sp>
      <p:pic>
        <p:nvPicPr>
          <p:cNvPr id="23" name="image6.jpeg">
            <a:extLst>
              <a:ext uri="{FF2B5EF4-FFF2-40B4-BE49-F238E27FC236}">
                <a16:creationId xmlns:a16="http://schemas.microsoft.com/office/drawing/2014/main" id="{D0914D93-4B9D-3657-E77A-EAF65A36F567}"/>
              </a:ext>
            </a:extLst>
          </p:cNvPr>
          <p:cNvPicPr>
            <a:picLocks noChangeAspect="1"/>
          </p:cNvPicPr>
          <p:nvPr/>
        </p:nvPicPr>
        <p:blipFill>
          <a:blip r:embed="rId9" cstate="print"/>
          <a:srcRect r="5614"/>
          <a:stretch/>
        </p:blipFill>
        <p:spPr>
          <a:xfrm>
            <a:off x="1971490" y="1665709"/>
            <a:ext cx="2799294" cy="2956247"/>
          </a:xfrm>
          <a:prstGeom prst="rect">
            <a:avLst/>
          </a:prstGeom>
        </p:spPr>
      </p:pic>
      <p:sp>
        <p:nvSpPr>
          <p:cNvPr id="19" name="TextBox 18">
            <a:extLst>
              <a:ext uri="{FF2B5EF4-FFF2-40B4-BE49-F238E27FC236}">
                <a16:creationId xmlns:a16="http://schemas.microsoft.com/office/drawing/2014/main" id="{34C90B4A-5B22-D2AD-55E3-31E4202BCB09}"/>
              </a:ext>
            </a:extLst>
          </p:cNvPr>
          <p:cNvSpPr txBox="1"/>
          <p:nvPr/>
        </p:nvSpPr>
        <p:spPr>
          <a:xfrm>
            <a:off x="3271124" y="316939"/>
            <a:ext cx="4842080"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COMPONENTS REQUIRED</a:t>
            </a:r>
            <a:endParaRPr lang="en-IN" sz="2800" b="1" dirty="0">
              <a:latin typeface="Times New Roman" pitchFamily="18" charset="0"/>
              <a:cs typeface="Times New Roman" pitchFamily="18" charset="0"/>
            </a:endParaRPr>
          </a:p>
        </p:txBody>
      </p:sp>
      <p:sp>
        <p:nvSpPr>
          <p:cNvPr id="20" name="Rectangle 19">
            <a:extLst>
              <a:ext uri="{FF2B5EF4-FFF2-40B4-BE49-F238E27FC236}">
                <a16:creationId xmlns:a16="http://schemas.microsoft.com/office/drawing/2014/main" id="{63177098-53C8-1342-EA55-93D254612140}"/>
              </a:ext>
            </a:extLst>
          </p:cNvPr>
          <p:cNvSpPr/>
          <p:nvPr/>
        </p:nvSpPr>
        <p:spPr>
          <a:xfrm>
            <a:off x="6501284" y="4963122"/>
            <a:ext cx="3521312" cy="64449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tx1"/>
                </a:solidFill>
                <a:latin typeface="Times New Roman" pitchFamily="18" charset="0"/>
                <a:cs typeface="Times New Roman" pitchFamily="18" charset="0"/>
              </a:rPr>
              <a:t>LCD DISPLAY</a:t>
            </a:r>
          </a:p>
        </p:txBody>
      </p:sp>
      <p:pic>
        <p:nvPicPr>
          <p:cNvPr id="24" name="image7.jpeg">
            <a:extLst>
              <a:ext uri="{FF2B5EF4-FFF2-40B4-BE49-F238E27FC236}">
                <a16:creationId xmlns:a16="http://schemas.microsoft.com/office/drawing/2014/main" id="{6362AF8A-749E-E5F8-FBFC-DC605293F6B8}"/>
              </a:ext>
            </a:extLst>
          </p:cNvPr>
          <p:cNvPicPr>
            <a:picLocks noChangeAspect="1"/>
          </p:cNvPicPr>
          <p:nvPr/>
        </p:nvPicPr>
        <p:blipFill>
          <a:blip r:embed="rId10" cstate="print"/>
          <a:stretch>
            <a:fillRect/>
          </a:stretch>
        </p:blipFill>
        <p:spPr>
          <a:xfrm>
            <a:off x="6667230" y="2492312"/>
            <a:ext cx="4379457" cy="1873376"/>
          </a:xfrm>
          <a:prstGeom prst="rect">
            <a:avLst/>
          </a:prstGeom>
        </p:spPr>
      </p:pic>
    </p:spTree>
    <p:extLst>
      <p:ext uri="{BB962C8B-B14F-4D97-AF65-F5344CB8AC3E}">
        <p14:creationId xmlns:p14="http://schemas.microsoft.com/office/powerpoint/2010/main" val="3831793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idx="1"/>
          </p:nvPr>
        </p:nvSpPr>
        <p:spPr>
          <a:xfrm>
            <a:off x="377505" y="1080569"/>
            <a:ext cx="11204895" cy="5211174"/>
          </a:xfrm>
        </p:spPr>
        <p:txBody>
          <a:bodyPr>
            <a:normAutofit/>
          </a:bodyPr>
          <a:lstStyle/>
          <a:p>
            <a:pPr marL="0" lvl="0" indent="0">
              <a:buNone/>
            </a:pPr>
            <a:endParaRPr lang="en-US" sz="2000" dirty="0">
              <a:solidFill>
                <a:srgbClr val="00B0F0"/>
              </a:solidFill>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13</a:t>
            </a:fld>
            <a:endParaRPr lang="en-US"/>
          </a:p>
        </p:txBody>
      </p:sp>
      <p:sp>
        <p:nvSpPr>
          <p:cNvPr id="14" name="Rectangle 13"/>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DE739BB5-177E-8F84-6438-1A8E86ECEE81}"/>
              </a:ext>
            </a:extLst>
          </p:cNvPr>
          <p:cNvGrpSpPr/>
          <p:nvPr/>
        </p:nvGrpSpPr>
        <p:grpSpPr>
          <a:xfrm>
            <a:off x="719674" y="124984"/>
            <a:ext cx="11344193" cy="955584"/>
            <a:chOff x="719674" y="124984"/>
            <a:chExt cx="11344193"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093856" y="293308"/>
                <a:ext cx="1046364" cy="715693"/>
                <a:chOff x="0" y="0"/>
                <a:chExt cx="1110192" cy="778933"/>
              </a:xfrm>
            </p:grpSpPr>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12CD2145-0A7D-C42D-3947-EAB6ABEA87A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21" name="Rectangle 20"/>
          <p:cNvSpPr/>
          <p:nvPr/>
        </p:nvSpPr>
        <p:spPr>
          <a:xfrm>
            <a:off x="7235016" y="4427897"/>
            <a:ext cx="3118513" cy="6929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effectLst/>
                <a:latin typeface="Times New Roman" panose="02020603050405020304" pitchFamily="18" charset="0"/>
                <a:ea typeface="Times New Roman" panose="02020603050405020304" pitchFamily="18" charset="0"/>
              </a:rPr>
              <a:t>NPK</a:t>
            </a:r>
            <a:r>
              <a:rPr lang="en-US" sz="1800" spc="-1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Sensor</a:t>
            </a:r>
            <a:endParaRPr lang="en-IN" dirty="0">
              <a:solidFill>
                <a:schemeClr val="tx1"/>
              </a:solidFill>
              <a:latin typeface="Times New Roman" pitchFamily="18" charset="0"/>
              <a:cs typeface="Times New Roman" pitchFamily="18" charset="0"/>
            </a:endParaRPr>
          </a:p>
        </p:txBody>
      </p:sp>
      <p:pic>
        <p:nvPicPr>
          <p:cNvPr id="23" name="image8.jpeg">
            <a:extLst>
              <a:ext uri="{FF2B5EF4-FFF2-40B4-BE49-F238E27FC236}">
                <a16:creationId xmlns:a16="http://schemas.microsoft.com/office/drawing/2014/main" id="{0F5959DA-7BCA-319F-77B7-E92EB52F4B34}"/>
              </a:ext>
            </a:extLst>
          </p:cNvPr>
          <p:cNvPicPr>
            <a:picLocks noChangeAspect="1"/>
          </p:cNvPicPr>
          <p:nvPr/>
        </p:nvPicPr>
        <p:blipFill>
          <a:blip r:embed="rId9" cstate="print"/>
          <a:stretch>
            <a:fillRect/>
          </a:stretch>
        </p:blipFill>
        <p:spPr>
          <a:xfrm>
            <a:off x="7433150" y="1770905"/>
            <a:ext cx="2760836" cy="2435894"/>
          </a:xfrm>
          <a:prstGeom prst="rect">
            <a:avLst/>
          </a:prstGeom>
        </p:spPr>
      </p:pic>
      <p:sp>
        <p:nvSpPr>
          <p:cNvPr id="20" name="TextBox 19">
            <a:extLst>
              <a:ext uri="{FF2B5EF4-FFF2-40B4-BE49-F238E27FC236}">
                <a16:creationId xmlns:a16="http://schemas.microsoft.com/office/drawing/2014/main" id="{B3CB7B7E-3CC9-37E1-90AF-C0E56B0DE9E2}"/>
              </a:ext>
            </a:extLst>
          </p:cNvPr>
          <p:cNvSpPr txBox="1"/>
          <p:nvPr/>
        </p:nvSpPr>
        <p:spPr>
          <a:xfrm>
            <a:off x="3271124" y="316939"/>
            <a:ext cx="4842080"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COMPONENTS REQUIRED</a:t>
            </a:r>
            <a:endParaRPr lang="en-IN" sz="2800" b="1" dirty="0">
              <a:latin typeface="Times New Roman" pitchFamily="18" charset="0"/>
              <a:cs typeface="Times New Roman" pitchFamily="18" charset="0"/>
            </a:endParaRPr>
          </a:p>
        </p:txBody>
      </p:sp>
      <p:sp>
        <p:nvSpPr>
          <p:cNvPr id="19" name="Rectangle 18"/>
          <p:cNvSpPr/>
          <p:nvPr/>
        </p:nvSpPr>
        <p:spPr>
          <a:xfrm>
            <a:off x="1838471" y="4427897"/>
            <a:ext cx="3875224" cy="6929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effectLst/>
                <a:latin typeface="Times New Roman" panose="02020603050405020304" pitchFamily="18" charset="0"/>
                <a:ea typeface="Times New Roman" panose="02020603050405020304" pitchFamily="18" charset="0"/>
              </a:rPr>
              <a:t>DHT11-Temperature</a:t>
            </a:r>
            <a:r>
              <a:rPr lang="en-US" sz="1800" spc="-1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and</a:t>
            </a:r>
            <a:r>
              <a:rPr lang="en-US" sz="1800" spc="-25"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Humidity</a:t>
            </a:r>
            <a:r>
              <a:rPr lang="en-US" sz="1800" spc="-5"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Sensor</a:t>
            </a:r>
            <a:endParaRPr lang="en-IN" sz="2000" dirty="0">
              <a:solidFill>
                <a:schemeClr val="tx1"/>
              </a:solidFill>
              <a:latin typeface="Times New Roman" pitchFamily="18" charset="0"/>
              <a:cs typeface="Times New Roman" pitchFamily="18" charset="0"/>
            </a:endParaRPr>
          </a:p>
        </p:txBody>
      </p:sp>
      <p:pic>
        <p:nvPicPr>
          <p:cNvPr id="24" name="image13.jpeg">
            <a:extLst>
              <a:ext uri="{FF2B5EF4-FFF2-40B4-BE49-F238E27FC236}">
                <a16:creationId xmlns:a16="http://schemas.microsoft.com/office/drawing/2014/main" id="{24DEAD22-8F9F-77EA-5D6D-EC49F017C000}"/>
              </a:ext>
            </a:extLst>
          </p:cNvPr>
          <p:cNvPicPr>
            <a:picLocks noChangeAspect="1"/>
          </p:cNvPicPr>
          <p:nvPr/>
        </p:nvPicPr>
        <p:blipFill>
          <a:blip r:embed="rId10" cstate="print"/>
          <a:stretch>
            <a:fillRect/>
          </a:stretch>
        </p:blipFill>
        <p:spPr>
          <a:xfrm>
            <a:off x="1923260" y="1870067"/>
            <a:ext cx="3207679" cy="2214926"/>
          </a:xfrm>
          <a:prstGeom prst="rect">
            <a:avLst/>
          </a:prstGeom>
        </p:spPr>
      </p:pic>
    </p:spTree>
    <p:extLst>
      <p:ext uri="{BB962C8B-B14F-4D97-AF65-F5344CB8AC3E}">
        <p14:creationId xmlns:p14="http://schemas.microsoft.com/office/powerpoint/2010/main" val="739126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idx="1"/>
          </p:nvPr>
        </p:nvSpPr>
        <p:spPr>
          <a:xfrm>
            <a:off x="377505" y="1080569"/>
            <a:ext cx="11204895" cy="5211174"/>
          </a:xfrm>
        </p:spPr>
        <p:txBody>
          <a:bodyPr>
            <a:normAutofit/>
          </a:bodyPr>
          <a:lstStyle/>
          <a:p>
            <a:pPr marL="0" lvl="0" indent="0">
              <a:buNone/>
            </a:pPr>
            <a:endParaRPr lang="en-US" sz="2000" dirty="0">
              <a:solidFill>
                <a:srgbClr val="00B0F0"/>
              </a:solidFill>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14</a:t>
            </a:fld>
            <a:endParaRPr lang="en-US"/>
          </a:p>
        </p:txBody>
      </p:sp>
      <p:sp>
        <p:nvSpPr>
          <p:cNvPr id="14" name="Rectangle 13"/>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DE739BB5-177E-8F84-6438-1A8E86ECEE81}"/>
              </a:ext>
            </a:extLst>
          </p:cNvPr>
          <p:cNvGrpSpPr/>
          <p:nvPr/>
        </p:nvGrpSpPr>
        <p:grpSpPr>
          <a:xfrm>
            <a:off x="719674" y="124984"/>
            <a:ext cx="11344193" cy="955584"/>
            <a:chOff x="719674" y="124984"/>
            <a:chExt cx="11344193"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093856" y="293308"/>
                <a:ext cx="1046364" cy="715693"/>
                <a:chOff x="0" y="0"/>
                <a:chExt cx="1110192" cy="778933"/>
              </a:xfrm>
            </p:grpSpPr>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12CD2145-0A7D-C42D-3947-EAB6ABEA87A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17" name="Rectangle 16"/>
          <p:cNvSpPr/>
          <p:nvPr/>
        </p:nvSpPr>
        <p:spPr>
          <a:xfrm>
            <a:off x="1665887" y="4427897"/>
            <a:ext cx="3692671" cy="73199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Times New Roman" pitchFamily="18" charset="0"/>
                <a:cs typeface="Times New Roman" pitchFamily="18" charset="0"/>
              </a:rPr>
              <a:t>RELAY MODULE</a:t>
            </a:r>
            <a:endParaRPr lang="en-IN" sz="2000" dirty="0">
              <a:solidFill>
                <a:schemeClr val="tx1"/>
              </a:solidFill>
              <a:latin typeface="Times New Roman" pitchFamily="18" charset="0"/>
              <a:cs typeface="Times New Roman" pitchFamily="18" charset="0"/>
            </a:endParaRPr>
          </a:p>
        </p:txBody>
      </p:sp>
      <p:sp>
        <p:nvSpPr>
          <p:cNvPr id="21" name="Rectangle 20"/>
          <p:cNvSpPr/>
          <p:nvPr/>
        </p:nvSpPr>
        <p:spPr>
          <a:xfrm>
            <a:off x="6833443" y="4466954"/>
            <a:ext cx="3118513" cy="6929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itchFamily="18" charset="0"/>
                <a:cs typeface="Times New Roman" pitchFamily="18" charset="0"/>
              </a:rPr>
              <a:t>SOIL MOISTURE SENSOR</a:t>
            </a:r>
            <a:endParaRPr lang="en-IN" dirty="0">
              <a:solidFill>
                <a:schemeClr val="tx1"/>
              </a:solidFill>
              <a:latin typeface="Times New Roman" pitchFamily="18" charset="0"/>
              <a:cs typeface="Times New Roman" pitchFamily="18" charset="0"/>
            </a:endParaRPr>
          </a:p>
        </p:txBody>
      </p:sp>
      <p:pic>
        <p:nvPicPr>
          <p:cNvPr id="19" name="image10.jpeg">
            <a:extLst>
              <a:ext uri="{FF2B5EF4-FFF2-40B4-BE49-F238E27FC236}">
                <a16:creationId xmlns:a16="http://schemas.microsoft.com/office/drawing/2014/main" id="{0C7B05B0-E62D-75ED-511C-DCA326B1D80D}"/>
              </a:ext>
            </a:extLst>
          </p:cNvPr>
          <p:cNvPicPr>
            <a:picLocks noChangeAspect="1"/>
          </p:cNvPicPr>
          <p:nvPr/>
        </p:nvPicPr>
        <p:blipFill>
          <a:blip r:embed="rId9" cstate="print"/>
          <a:stretch>
            <a:fillRect/>
          </a:stretch>
        </p:blipFill>
        <p:spPr>
          <a:xfrm>
            <a:off x="1786765" y="1988244"/>
            <a:ext cx="3767429" cy="1944000"/>
          </a:xfrm>
          <a:prstGeom prst="rect">
            <a:avLst/>
          </a:prstGeom>
        </p:spPr>
      </p:pic>
      <p:pic>
        <p:nvPicPr>
          <p:cNvPr id="20" name="image12.jpeg">
            <a:extLst>
              <a:ext uri="{FF2B5EF4-FFF2-40B4-BE49-F238E27FC236}">
                <a16:creationId xmlns:a16="http://schemas.microsoft.com/office/drawing/2014/main" id="{E1FDDE09-73B3-3595-6E7B-B838A7DCF849}"/>
              </a:ext>
            </a:extLst>
          </p:cNvPr>
          <p:cNvPicPr>
            <a:picLocks noChangeAspect="1"/>
          </p:cNvPicPr>
          <p:nvPr/>
        </p:nvPicPr>
        <p:blipFill>
          <a:blip r:embed="rId10" cstate="print"/>
          <a:stretch>
            <a:fillRect/>
          </a:stretch>
        </p:blipFill>
        <p:spPr>
          <a:xfrm>
            <a:off x="7436409" y="2121148"/>
            <a:ext cx="2263775" cy="1947545"/>
          </a:xfrm>
          <a:prstGeom prst="rect">
            <a:avLst/>
          </a:prstGeom>
        </p:spPr>
      </p:pic>
      <p:sp>
        <p:nvSpPr>
          <p:cNvPr id="25" name="TextBox 24">
            <a:extLst>
              <a:ext uri="{FF2B5EF4-FFF2-40B4-BE49-F238E27FC236}">
                <a16:creationId xmlns:a16="http://schemas.microsoft.com/office/drawing/2014/main" id="{E0A5420B-5C6F-24FE-C8E1-BEA23056A3D2}"/>
              </a:ext>
            </a:extLst>
          </p:cNvPr>
          <p:cNvSpPr txBox="1"/>
          <p:nvPr/>
        </p:nvSpPr>
        <p:spPr>
          <a:xfrm>
            <a:off x="3271124" y="316939"/>
            <a:ext cx="4842080"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COMPONENTS REQUIRED</a:t>
            </a:r>
            <a:endParaRPr lang="en-IN"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4233478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idx="1"/>
          </p:nvPr>
        </p:nvSpPr>
        <p:spPr>
          <a:xfrm>
            <a:off x="304800" y="1248730"/>
            <a:ext cx="11277600" cy="5043012"/>
          </a:xfrm>
        </p:spPr>
        <p:txBody>
          <a:bodyPr>
            <a:normAutofit/>
          </a:bodyPr>
          <a:lstStyle/>
          <a:p>
            <a:pPr marL="0" lvl="0" indent="0">
              <a:buNone/>
            </a:pPr>
            <a:endParaRPr lang="en-US" sz="2000" dirty="0">
              <a:solidFill>
                <a:srgbClr val="00B0F0"/>
              </a:solidFill>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15</a:t>
            </a:fld>
            <a:endParaRPr lang="en-US"/>
          </a:p>
        </p:txBody>
      </p:sp>
      <p:sp>
        <p:nvSpPr>
          <p:cNvPr id="14" name="Rectangle 13"/>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DE739BB5-177E-8F84-6438-1A8E86ECEE81}"/>
              </a:ext>
            </a:extLst>
          </p:cNvPr>
          <p:cNvGrpSpPr/>
          <p:nvPr/>
        </p:nvGrpSpPr>
        <p:grpSpPr>
          <a:xfrm>
            <a:off x="719674" y="124984"/>
            <a:ext cx="11344193" cy="955584"/>
            <a:chOff x="719674" y="124984"/>
            <a:chExt cx="11344193"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093856" y="293308"/>
                <a:ext cx="1046364" cy="715693"/>
                <a:chOff x="0" y="0"/>
                <a:chExt cx="1110192" cy="778933"/>
              </a:xfrm>
            </p:grpSpPr>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12CD2145-0A7D-C42D-3947-EAB6ABEA87A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21" name="Rectangle 20"/>
          <p:cNvSpPr/>
          <p:nvPr/>
        </p:nvSpPr>
        <p:spPr>
          <a:xfrm>
            <a:off x="2606344" y="4412955"/>
            <a:ext cx="3118513" cy="6929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itchFamily="18" charset="0"/>
                <a:cs typeface="Times New Roman" pitchFamily="18" charset="0"/>
              </a:rPr>
              <a:t>DC GEAR MOTOR</a:t>
            </a:r>
            <a:endParaRPr lang="en-IN" dirty="0">
              <a:solidFill>
                <a:schemeClr val="tx1"/>
              </a:solidFill>
              <a:latin typeface="Times New Roman" pitchFamily="18" charset="0"/>
              <a:cs typeface="Times New Roman" pitchFamily="18" charset="0"/>
            </a:endParaRPr>
          </a:p>
        </p:txBody>
      </p:sp>
      <p:sp>
        <p:nvSpPr>
          <p:cNvPr id="23" name="Rectangle 22">
            <a:extLst>
              <a:ext uri="{FF2B5EF4-FFF2-40B4-BE49-F238E27FC236}">
                <a16:creationId xmlns:a16="http://schemas.microsoft.com/office/drawing/2014/main" id="{784C07FC-9CF2-5B50-CE83-8DD8DC785FFC}"/>
              </a:ext>
            </a:extLst>
          </p:cNvPr>
          <p:cNvSpPr/>
          <p:nvPr/>
        </p:nvSpPr>
        <p:spPr>
          <a:xfrm>
            <a:off x="7348497" y="4412955"/>
            <a:ext cx="3174932" cy="6929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itchFamily="18" charset="0"/>
              </a:rPr>
              <a:t>MOTOR DRIVER MODULE</a:t>
            </a:r>
            <a:endParaRPr lang="en-IN" dirty="0">
              <a:solidFill>
                <a:schemeClr val="tx1"/>
              </a:solidFill>
              <a:latin typeface="Times New Roman" pitchFamily="18" charset="0"/>
              <a:cs typeface="Times New Roman" pitchFamily="18" charset="0"/>
            </a:endParaRPr>
          </a:p>
        </p:txBody>
      </p:sp>
      <p:pic>
        <p:nvPicPr>
          <p:cNvPr id="24" name="image14.jpeg">
            <a:extLst>
              <a:ext uri="{FF2B5EF4-FFF2-40B4-BE49-F238E27FC236}">
                <a16:creationId xmlns:a16="http://schemas.microsoft.com/office/drawing/2014/main" id="{E9FCFF41-9E6A-E24A-2375-094E3E701F50}"/>
              </a:ext>
            </a:extLst>
          </p:cNvPr>
          <p:cNvPicPr>
            <a:picLocks noChangeAspect="1"/>
          </p:cNvPicPr>
          <p:nvPr/>
        </p:nvPicPr>
        <p:blipFill>
          <a:blip r:embed="rId9" cstate="print"/>
          <a:stretch>
            <a:fillRect/>
          </a:stretch>
        </p:blipFill>
        <p:spPr>
          <a:xfrm>
            <a:off x="2948525" y="1893052"/>
            <a:ext cx="2434150" cy="1908000"/>
          </a:xfrm>
          <a:prstGeom prst="rect">
            <a:avLst/>
          </a:prstGeom>
        </p:spPr>
      </p:pic>
      <p:pic>
        <p:nvPicPr>
          <p:cNvPr id="25" name="image15.jpeg">
            <a:extLst>
              <a:ext uri="{FF2B5EF4-FFF2-40B4-BE49-F238E27FC236}">
                <a16:creationId xmlns:a16="http://schemas.microsoft.com/office/drawing/2014/main" id="{03485F33-FEEF-317E-329A-F0F4E4D42086}"/>
              </a:ext>
            </a:extLst>
          </p:cNvPr>
          <p:cNvPicPr>
            <a:picLocks noChangeAspect="1"/>
          </p:cNvPicPr>
          <p:nvPr/>
        </p:nvPicPr>
        <p:blipFill>
          <a:blip r:embed="rId10" cstate="print"/>
          <a:stretch>
            <a:fillRect/>
          </a:stretch>
        </p:blipFill>
        <p:spPr>
          <a:xfrm>
            <a:off x="7841141" y="1878109"/>
            <a:ext cx="2171818" cy="2052473"/>
          </a:xfrm>
          <a:prstGeom prst="rect">
            <a:avLst/>
          </a:prstGeom>
        </p:spPr>
      </p:pic>
      <p:sp>
        <p:nvSpPr>
          <p:cNvPr id="27" name="TextBox 26">
            <a:extLst>
              <a:ext uri="{FF2B5EF4-FFF2-40B4-BE49-F238E27FC236}">
                <a16:creationId xmlns:a16="http://schemas.microsoft.com/office/drawing/2014/main" id="{42C3E83A-99F4-DB09-FC81-E347462B78B8}"/>
              </a:ext>
            </a:extLst>
          </p:cNvPr>
          <p:cNvSpPr txBox="1"/>
          <p:nvPr/>
        </p:nvSpPr>
        <p:spPr>
          <a:xfrm>
            <a:off x="3271124" y="316939"/>
            <a:ext cx="4842080"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COMPONENTS REQUIRED</a:t>
            </a:r>
            <a:endParaRPr lang="en-IN"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1483932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C0269-3B0F-CADC-C229-EAA0BA6BD445}"/>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AA203AA6-E77D-0251-0AB3-6EAC145C5A17}"/>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5E24170D-E941-1F43-110B-D0CCEB0B61E3}"/>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2B590BE6-5C8E-8987-DC5D-3DE447833CAF}"/>
              </a:ext>
            </a:extLst>
          </p:cNvPr>
          <p:cNvSpPr>
            <a:spLocks noGrp="1"/>
          </p:cNvSpPr>
          <p:nvPr>
            <p:ph type="sldNum" sz="quarter" idx="12"/>
          </p:nvPr>
        </p:nvSpPr>
        <p:spPr/>
        <p:txBody>
          <a:bodyPr/>
          <a:lstStyle/>
          <a:p>
            <a:fld id="{8FA272BB-64A1-4A54-AE08-B088513E2C1B}" type="slidenum">
              <a:rPr lang="en-US" smtClean="0"/>
              <a:pPr/>
              <a:t>16</a:t>
            </a:fld>
            <a:endParaRPr lang="en-US"/>
          </a:p>
        </p:txBody>
      </p:sp>
      <p:sp>
        <p:nvSpPr>
          <p:cNvPr id="14" name="Rectangle 13">
            <a:extLst>
              <a:ext uri="{FF2B5EF4-FFF2-40B4-BE49-F238E27FC236}">
                <a16:creationId xmlns:a16="http://schemas.microsoft.com/office/drawing/2014/main" id="{DF3D9067-02C4-2434-2C0D-BDD6968DEFA2}"/>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BFA9D200-7113-7613-BC0A-8F2E2DA7C996}"/>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a:extLst>
              <a:ext uri="{FF2B5EF4-FFF2-40B4-BE49-F238E27FC236}">
                <a16:creationId xmlns:a16="http://schemas.microsoft.com/office/drawing/2014/main" id="{0144AD32-8046-1BC9-EF45-CBA8FB0388E2}"/>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21" name="Group 20">
            <a:extLst>
              <a:ext uri="{FF2B5EF4-FFF2-40B4-BE49-F238E27FC236}">
                <a16:creationId xmlns:a16="http://schemas.microsoft.com/office/drawing/2014/main" id="{A4FCE227-F2A0-9D00-0EDC-A710089C3F3D}"/>
              </a:ext>
            </a:extLst>
          </p:cNvPr>
          <p:cNvGrpSpPr/>
          <p:nvPr/>
        </p:nvGrpSpPr>
        <p:grpSpPr>
          <a:xfrm>
            <a:off x="719674" y="124984"/>
            <a:ext cx="11344193" cy="955584"/>
            <a:chOff x="719674" y="124984"/>
            <a:chExt cx="11344193" cy="955584"/>
          </a:xfrm>
        </p:grpSpPr>
        <p:grpSp>
          <p:nvGrpSpPr>
            <p:cNvPr id="7" name="Group 6">
              <a:extLst>
                <a:ext uri="{FF2B5EF4-FFF2-40B4-BE49-F238E27FC236}">
                  <a16:creationId xmlns:a16="http://schemas.microsoft.com/office/drawing/2014/main" id="{763E5BA1-778C-F6E0-27F2-C5D5C2300581}"/>
                </a:ext>
              </a:extLst>
            </p:cNvPr>
            <p:cNvGrpSpPr/>
            <p:nvPr/>
          </p:nvGrpSpPr>
          <p:grpSpPr>
            <a:xfrm>
              <a:off x="719674" y="124984"/>
              <a:ext cx="11344193" cy="955584"/>
              <a:chOff x="719674" y="124984"/>
              <a:chExt cx="11344193" cy="955584"/>
            </a:xfrm>
          </p:grpSpPr>
          <p:grpSp>
            <p:nvGrpSpPr>
              <p:cNvPr id="2" name="Group 1">
                <a:extLst>
                  <a:ext uri="{FF2B5EF4-FFF2-40B4-BE49-F238E27FC236}">
                    <a16:creationId xmlns:a16="http://schemas.microsoft.com/office/drawing/2014/main" id="{F5178E58-82BA-789E-0E89-AAA5B322D058}"/>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62008D88-CCD6-C64A-8D40-6AA66F59F784}"/>
                    </a:ext>
                  </a:extLst>
                </p:cNvPr>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E2742499-8C9A-5C38-741B-F369D315389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B8931B72-408D-2153-8D56-F1F0400D702B}"/>
                    </a:ext>
                  </a:extLst>
                </p:cNvPr>
                <p:cNvGrpSpPr>
                  <a:grpSpLocks/>
                </p:cNvGrpSpPr>
                <p:nvPr/>
              </p:nvGrpSpPr>
              <p:grpSpPr bwMode="auto">
                <a:xfrm>
                  <a:off x="10093856" y="293308"/>
                  <a:ext cx="1046364" cy="715693"/>
                  <a:chOff x="0" y="0"/>
                  <a:chExt cx="1110192" cy="778933"/>
                </a:xfrm>
              </p:grpSpPr>
              <p:pic>
                <p:nvPicPr>
                  <p:cNvPr id="11" name="Picture 2">
                    <a:extLst>
                      <a:ext uri="{FF2B5EF4-FFF2-40B4-BE49-F238E27FC236}">
                        <a16:creationId xmlns:a16="http://schemas.microsoft.com/office/drawing/2014/main" id="{3427A308-C10E-1C9B-B8C7-C35CBE87284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a:extLst>
                      <a:ext uri="{FF2B5EF4-FFF2-40B4-BE49-F238E27FC236}">
                        <a16:creationId xmlns:a16="http://schemas.microsoft.com/office/drawing/2014/main" id="{F89EFB2B-CAD6-11CB-B779-B00775FBBFE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a:extLst>
                    <a:ext uri="{FF2B5EF4-FFF2-40B4-BE49-F238E27FC236}">
                      <a16:creationId xmlns:a16="http://schemas.microsoft.com/office/drawing/2014/main" id="{24E15BBB-CF45-B81E-C360-B5BDECBF3450}"/>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41DDE2EB-CB87-ECAD-45D5-3C2415ED1235}"/>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19" name="TextBox 18">
              <a:extLst>
                <a:ext uri="{FF2B5EF4-FFF2-40B4-BE49-F238E27FC236}">
                  <a16:creationId xmlns:a16="http://schemas.microsoft.com/office/drawing/2014/main" id="{73F45CB1-D3D2-8C46-F682-803DAFBDBCE3}"/>
                </a:ext>
              </a:extLst>
            </p:cNvPr>
            <p:cNvSpPr txBox="1"/>
            <p:nvPr/>
          </p:nvSpPr>
          <p:spPr>
            <a:xfrm>
              <a:off x="3706296" y="389544"/>
              <a:ext cx="3947604"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SOFTWARE TOOL</a:t>
              </a:r>
              <a:endParaRPr lang="en-IN" sz="2800" b="1" dirty="0">
                <a:latin typeface="Times New Roman" pitchFamily="18" charset="0"/>
                <a:cs typeface="Times New Roman" pitchFamily="18" charset="0"/>
              </a:endParaRPr>
            </a:p>
          </p:txBody>
        </p:sp>
      </p:grpSp>
      <mc:AlternateContent xmlns:mc="http://schemas.openxmlformats.org/markup-compatibility/2006" xmlns:p14="http://schemas.microsoft.com/office/powerpoint/2010/main">
        <mc:Choice Requires="p14">
          <p:contentPart p14:bwMode="auto" r:id="rId9">
            <p14:nvContentPartPr>
              <p14:cNvPr id="20" name="Ink 19">
                <a:extLst>
                  <a:ext uri="{FF2B5EF4-FFF2-40B4-BE49-F238E27FC236}">
                    <a16:creationId xmlns:a16="http://schemas.microsoft.com/office/drawing/2014/main" id="{F19991BB-19EB-02C6-C5F0-2C37921098B8}"/>
                  </a:ext>
                </a:extLst>
              </p14:cNvPr>
              <p14:cNvContentPartPr/>
              <p14:nvPr/>
            </p14:nvContentPartPr>
            <p14:xfrm>
              <a:off x="5640947" y="1975357"/>
              <a:ext cx="288360" cy="163800"/>
            </p14:xfrm>
          </p:contentPart>
        </mc:Choice>
        <mc:Fallback xmlns="">
          <p:pic>
            <p:nvPicPr>
              <p:cNvPr id="20" name="Ink 19">
                <a:extLst>
                  <a:ext uri="{FF2B5EF4-FFF2-40B4-BE49-F238E27FC236}">
                    <a16:creationId xmlns:a16="http://schemas.microsoft.com/office/drawing/2014/main" id="{F19991BB-19EB-02C6-C5F0-2C37921098B8}"/>
                  </a:ext>
                </a:extLst>
              </p:cNvPr>
              <p:cNvPicPr/>
              <p:nvPr/>
            </p:nvPicPr>
            <p:blipFill>
              <a:blip r:embed="rId10"/>
              <a:stretch>
                <a:fillRect/>
              </a:stretch>
            </p:blipFill>
            <p:spPr>
              <a:xfrm>
                <a:off x="5578307" y="1912357"/>
                <a:ext cx="414000" cy="289440"/>
              </a:xfrm>
              <a:prstGeom prst="rect">
                <a:avLst/>
              </a:prstGeom>
            </p:spPr>
          </p:pic>
        </mc:Fallback>
      </mc:AlternateContent>
      <p:pic>
        <p:nvPicPr>
          <p:cNvPr id="1026" name="Picture 2" descr="Arduino IDE Reviews 2024: Details ...">
            <a:extLst>
              <a:ext uri="{FF2B5EF4-FFF2-40B4-BE49-F238E27FC236}">
                <a16:creationId xmlns:a16="http://schemas.microsoft.com/office/drawing/2014/main" id="{14BF85EC-0E1F-ECA6-808C-5CFF400CB5F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403685" y="2303229"/>
            <a:ext cx="2050715" cy="1952637"/>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42477EC8-A0D3-B521-4FF5-0672243FE1C5}"/>
              </a:ext>
            </a:extLst>
          </p:cNvPr>
          <p:cNvSpPr/>
          <p:nvPr/>
        </p:nvSpPr>
        <p:spPr>
          <a:xfrm>
            <a:off x="586628" y="4729481"/>
            <a:ext cx="3556000" cy="5425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solidFill>
                  <a:schemeClr val="tx1"/>
                </a:solidFill>
                <a:latin typeface="Times New Roman" pitchFamily="18" charset="0"/>
                <a:cs typeface="Times New Roman" pitchFamily="18" charset="0"/>
              </a:rPr>
              <a:t>ARDUINO IDE</a:t>
            </a:r>
            <a:endParaRPr lang="en-IN" dirty="0">
              <a:solidFill>
                <a:schemeClr val="tx1"/>
              </a:solidFill>
              <a:latin typeface="Times New Roman" pitchFamily="18" charset="0"/>
              <a:cs typeface="Times New Roman" pitchFamily="18" charset="0"/>
            </a:endParaRPr>
          </a:p>
        </p:txBody>
      </p:sp>
      <p:pic>
        <p:nvPicPr>
          <p:cNvPr id="1028" name="Picture 4" descr="Serial Bluetooth Terminal – Apps on Google Play">
            <a:extLst>
              <a:ext uri="{FF2B5EF4-FFF2-40B4-BE49-F238E27FC236}">
                <a16:creationId xmlns:a16="http://schemas.microsoft.com/office/drawing/2014/main" id="{C91BFE80-75DC-9187-B1B9-DB3918353BF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032875" y="2225818"/>
            <a:ext cx="4420642" cy="2210321"/>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399F05FB-EE03-0B3F-73FC-1C6AF98A5CB7}"/>
              </a:ext>
            </a:extLst>
          </p:cNvPr>
          <p:cNvSpPr/>
          <p:nvPr/>
        </p:nvSpPr>
        <p:spPr>
          <a:xfrm>
            <a:off x="4727100" y="4729480"/>
            <a:ext cx="3233808" cy="5425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solidFill>
                  <a:schemeClr val="tx1"/>
                </a:solidFill>
                <a:latin typeface="Times New Roman" pitchFamily="18" charset="0"/>
                <a:cs typeface="Times New Roman" pitchFamily="18" charset="0"/>
              </a:rPr>
              <a:t>Bluetooth Serail Terminal</a:t>
            </a:r>
            <a:endParaRPr lang="en-IN" dirty="0">
              <a:solidFill>
                <a:schemeClr val="tx1"/>
              </a:solidFill>
              <a:latin typeface="Times New Roman" pitchFamily="18" charset="0"/>
              <a:cs typeface="Times New Roman" pitchFamily="18" charset="0"/>
            </a:endParaRPr>
          </a:p>
        </p:txBody>
      </p:sp>
      <p:pic>
        <p:nvPicPr>
          <p:cNvPr id="1034" name="Picture 10" descr="Google Sheets Logo and Symbol ...">
            <a:extLst>
              <a:ext uri="{FF2B5EF4-FFF2-40B4-BE49-F238E27FC236}">
                <a16:creationId xmlns:a16="http://schemas.microsoft.com/office/drawing/2014/main" id="{8FD0B2F7-7DDA-368F-B046-47724E456AF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891957" y="2252299"/>
            <a:ext cx="2248263" cy="2248263"/>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a16="http://schemas.microsoft.com/office/drawing/2014/main" id="{8F15B6BB-BD49-9A17-2A3E-11DF38EDDCF7}"/>
              </a:ext>
            </a:extLst>
          </p:cNvPr>
          <p:cNvSpPr/>
          <p:nvPr/>
        </p:nvSpPr>
        <p:spPr>
          <a:xfrm>
            <a:off x="8468876" y="4766379"/>
            <a:ext cx="3027016" cy="5425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solidFill>
                  <a:schemeClr val="tx1"/>
                </a:solidFill>
                <a:latin typeface="Times New Roman" pitchFamily="18" charset="0"/>
                <a:cs typeface="Times New Roman" pitchFamily="18" charset="0"/>
              </a:rPr>
              <a:t>Google Sheets </a:t>
            </a:r>
            <a:endParaRPr lang="en-IN"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1244907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5643D5-8DF3-A800-D58D-B8D669421FA9}"/>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8668D263-B766-61DB-DBDF-4AFB50BBC3F8}"/>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0289ED4E-75F4-6B58-424F-77A09EB023FE}"/>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CFE4CC70-3F57-C0CE-97E7-38AEC45CD70D}"/>
              </a:ext>
            </a:extLst>
          </p:cNvPr>
          <p:cNvSpPr>
            <a:spLocks noGrp="1"/>
          </p:cNvSpPr>
          <p:nvPr>
            <p:ph type="sldNum" sz="quarter" idx="12"/>
          </p:nvPr>
        </p:nvSpPr>
        <p:spPr/>
        <p:txBody>
          <a:bodyPr/>
          <a:lstStyle/>
          <a:p>
            <a:fld id="{8FA272BB-64A1-4A54-AE08-B088513E2C1B}" type="slidenum">
              <a:rPr lang="en-US" smtClean="0"/>
              <a:pPr/>
              <a:t>17</a:t>
            </a:fld>
            <a:endParaRPr lang="en-US"/>
          </a:p>
        </p:txBody>
      </p:sp>
      <p:grpSp>
        <p:nvGrpSpPr>
          <p:cNvPr id="16" name="Group 15">
            <a:extLst>
              <a:ext uri="{FF2B5EF4-FFF2-40B4-BE49-F238E27FC236}">
                <a16:creationId xmlns:a16="http://schemas.microsoft.com/office/drawing/2014/main" id="{CC6DFA8E-CB14-74BE-D57C-5D33B59435FE}"/>
              </a:ext>
            </a:extLst>
          </p:cNvPr>
          <p:cNvGrpSpPr/>
          <p:nvPr/>
        </p:nvGrpSpPr>
        <p:grpSpPr>
          <a:xfrm>
            <a:off x="617975" y="124984"/>
            <a:ext cx="11445892" cy="955584"/>
            <a:chOff x="617975" y="124984"/>
            <a:chExt cx="11445892" cy="955584"/>
          </a:xfrm>
        </p:grpSpPr>
        <p:grpSp>
          <p:nvGrpSpPr>
            <p:cNvPr id="7" name="Group 6">
              <a:extLst>
                <a:ext uri="{FF2B5EF4-FFF2-40B4-BE49-F238E27FC236}">
                  <a16:creationId xmlns:a16="http://schemas.microsoft.com/office/drawing/2014/main" id="{A80867AA-35C2-E3E9-38C0-A18E15713367}"/>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78D45E49-09EF-F2AF-C576-A01FE3B6C89D}"/>
                  </a:ext>
                </a:extLst>
              </p:cNvPr>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43F98EDF-6E1E-023D-D03A-82E59B38D39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0E451A84-C35D-14C5-667B-A70ECEB4653C}"/>
                  </a:ext>
                </a:extLst>
              </p:cNvPr>
              <p:cNvGrpSpPr>
                <a:grpSpLocks/>
              </p:cNvGrpSpPr>
              <p:nvPr/>
            </p:nvGrpSpPr>
            <p:grpSpPr bwMode="auto">
              <a:xfrm>
                <a:off x="10118785" y="267718"/>
                <a:ext cx="1046364" cy="715693"/>
                <a:chOff x="0" y="0"/>
                <a:chExt cx="1110192" cy="778933"/>
              </a:xfrm>
            </p:grpSpPr>
            <p:pic>
              <p:nvPicPr>
                <p:cNvPr id="13" name="Picture 2">
                  <a:extLst>
                    <a:ext uri="{FF2B5EF4-FFF2-40B4-BE49-F238E27FC236}">
                      <a16:creationId xmlns:a16="http://schemas.microsoft.com/office/drawing/2014/main" id="{F902B147-9D5B-1B81-4316-1E5DF65CE36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a:extLst>
                    <a:ext uri="{FF2B5EF4-FFF2-40B4-BE49-F238E27FC236}">
                      <a16:creationId xmlns:a16="http://schemas.microsoft.com/office/drawing/2014/main" id="{BD2C59B9-64AF-D0B5-2BB2-BC886E0A4BB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 name="Picture 1">
                <a:extLst>
                  <a:ext uri="{FF2B5EF4-FFF2-40B4-BE49-F238E27FC236}">
                    <a16:creationId xmlns:a16="http://schemas.microsoft.com/office/drawing/2014/main" id="{E5F7D5F0-3250-E1A1-9E64-8E220C0451E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a:extLst>
                <a:ext uri="{FF2B5EF4-FFF2-40B4-BE49-F238E27FC236}">
                  <a16:creationId xmlns:a16="http://schemas.microsoft.com/office/drawing/2014/main" id="{3A134BF2-C2D3-EE95-1741-98FB9CEB55F6}"/>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19" name="Rectangle 18">
            <a:extLst>
              <a:ext uri="{FF2B5EF4-FFF2-40B4-BE49-F238E27FC236}">
                <a16:creationId xmlns:a16="http://schemas.microsoft.com/office/drawing/2014/main" id="{426CAE73-BD50-623A-843E-D3DC57102F20}"/>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Rectangle 19">
            <a:extLst>
              <a:ext uri="{FF2B5EF4-FFF2-40B4-BE49-F238E27FC236}">
                <a16:creationId xmlns:a16="http://schemas.microsoft.com/office/drawing/2014/main" id="{F6ABDB8B-991C-21F7-4179-B4CEC377F066}"/>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21" name="Footer Placeholder 9">
            <a:extLst>
              <a:ext uri="{FF2B5EF4-FFF2-40B4-BE49-F238E27FC236}">
                <a16:creationId xmlns:a16="http://schemas.microsoft.com/office/drawing/2014/main" id="{7038D1E5-61AC-B446-5523-F00F0AFAC476}"/>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C027C00-05C1-7E13-5062-33453BAD55F3}"/>
              </a:ext>
            </a:extLst>
          </p:cNvPr>
          <p:cNvSpPr txBox="1"/>
          <p:nvPr/>
        </p:nvSpPr>
        <p:spPr>
          <a:xfrm>
            <a:off x="3866925" y="363953"/>
            <a:ext cx="3199915"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Advantages</a:t>
            </a:r>
            <a:endParaRPr lang="en-IN" sz="2800" b="1" dirty="0">
              <a:latin typeface="Times New Roman" pitchFamily="18" charset="0"/>
              <a:cs typeface="Times New Roman" pitchFamily="18" charset="0"/>
            </a:endParaRPr>
          </a:p>
        </p:txBody>
      </p:sp>
      <p:grpSp>
        <p:nvGrpSpPr>
          <p:cNvPr id="29" name="Group 28">
            <a:extLst>
              <a:ext uri="{FF2B5EF4-FFF2-40B4-BE49-F238E27FC236}">
                <a16:creationId xmlns:a16="http://schemas.microsoft.com/office/drawing/2014/main" id="{8DC95E9B-B746-1964-72A9-906A46E5CD64}"/>
              </a:ext>
            </a:extLst>
          </p:cNvPr>
          <p:cNvGrpSpPr/>
          <p:nvPr/>
        </p:nvGrpSpPr>
        <p:grpSpPr>
          <a:xfrm>
            <a:off x="609600" y="132332"/>
            <a:ext cx="11445892" cy="955584"/>
            <a:chOff x="609600" y="132332"/>
            <a:chExt cx="11445892" cy="955584"/>
          </a:xfrm>
        </p:grpSpPr>
        <p:grpSp>
          <p:nvGrpSpPr>
            <p:cNvPr id="12" name="Group 11">
              <a:extLst>
                <a:ext uri="{FF2B5EF4-FFF2-40B4-BE49-F238E27FC236}">
                  <a16:creationId xmlns:a16="http://schemas.microsoft.com/office/drawing/2014/main" id="{B6FF8749-8598-0887-BB67-55E2E580366A}"/>
                </a:ext>
              </a:extLst>
            </p:cNvPr>
            <p:cNvGrpSpPr/>
            <p:nvPr/>
          </p:nvGrpSpPr>
          <p:grpSpPr>
            <a:xfrm>
              <a:off x="609600" y="132332"/>
              <a:ext cx="11445892" cy="955584"/>
              <a:chOff x="617975" y="124984"/>
              <a:chExt cx="11445892" cy="955584"/>
            </a:xfrm>
          </p:grpSpPr>
          <p:grpSp>
            <p:nvGrpSpPr>
              <p:cNvPr id="15" name="Group 14">
                <a:extLst>
                  <a:ext uri="{FF2B5EF4-FFF2-40B4-BE49-F238E27FC236}">
                    <a16:creationId xmlns:a16="http://schemas.microsoft.com/office/drawing/2014/main" id="{BA3151A9-2CF4-E985-DE86-1F1AD2A91C24}"/>
                  </a:ext>
                </a:extLst>
              </p:cNvPr>
              <p:cNvGrpSpPr/>
              <p:nvPr/>
            </p:nvGrpSpPr>
            <p:grpSpPr>
              <a:xfrm>
                <a:off x="8178697" y="124984"/>
                <a:ext cx="3885170" cy="955584"/>
                <a:chOff x="8178697" y="124984"/>
                <a:chExt cx="3885170" cy="955584"/>
              </a:xfrm>
            </p:grpSpPr>
            <p:pic>
              <p:nvPicPr>
                <p:cNvPr id="18" name="image10.png">
                  <a:extLst>
                    <a:ext uri="{FF2B5EF4-FFF2-40B4-BE49-F238E27FC236}">
                      <a16:creationId xmlns:a16="http://schemas.microsoft.com/office/drawing/2014/main" id="{03CA0799-5BDE-E0B2-A5DD-89447E554AEF}"/>
                    </a:ext>
                  </a:extLst>
                </p:cNvPr>
                <p:cNvPicPr/>
                <p:nvPr/>
              </p:nvPicPr>
              <p:blipFill>
                <a:blip r:embed="rId2" cstate="print"/>
                <a:srcRect/>
                <a:stretch>
                  <a:fillRect/>
                </a:stretch>
              </p:blipFill>
              <p:spPr>
                <a:xfrm>
                  <a:off x="8178697" y="174205"/>
                  <a:ext cx="1099803" cy="906363"/>
                </a:xfrm>
                <a:prstGeom prst="rect">
                  <a:avLst/>
                </a:prstGeom>
                <a:ln/>
              </p:spPr>
            </p:pic>
            <p:pic>
              <p:nvPicPr>
                <p:cNvPr id="22" name="Picture 7" descr="C:\Users\user\Desktop\123.jpg">
                  <a:extLst>
                    <a:ext uri="{FF2B5EF4-FFF2-40B4-BE49-F238E27FC236}">
                      <a16:creationId xmlns:a16="http://schemas.microsoft.com/office/drawing/2014/main" id="{2B0DBEB8-4A17-CAB1-E403-E9EB2F9BB77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3" name="Group 11">
                  <a:extLst>
                    <a:ext uri="{FF2B5EF4-FFF2-40B4-BE49-F238E27FC236}">
                      <a16:creationId xmlns:a16="http://schemas.microsoft.com/office/drawing/2014/main" id="{BAB9572E-5F23-9CB3-5659-C91C64D15B22}"/>
                    </a:ext>
                  </a:extLst>
                </p:cNvPr>
                <p:cNvGrpSpPr>
                  <a:grpSpLocks/>
                </p:cNvGrpSpPr>
                <p:nvPr/>
              </p:nvGrpSpPr>
              <p:grpSpPr bwMode="auto">
                <a:xfrm>
                  <a:off x="10118785" y="267718"/>
                  <a:ext cx="1046364" cy="715693"/>
                  <a:chOff x="0" y="0"/>
                  <a:chExt cx="1110192" cy="778933"/>
                </a:xfrm>
              </p:grpSpPr>
              <p:pic>
                <p:nvPicPr>
                  <p:cNvPr id="25" name="Picture 2">
                    <a:extLst>
                      <a:ext uri="{FF2B5EF4-FFF2-40B4-BE49-F238E27FC236}">
                        <a16:creationId xmlns:a16="http://schemas.microsoft.com/office/drawing/2014/main" id="{5FB37056-113B-1A9F-9253-59110F22206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3" descr="aja-uk_iso-9001_2015">
                    <a:extLst>
                      <a:ext uri="{FF2B5EF4-FFF2-40B4-BE49-F238E27FC236}">
                        <a16:creationId xmlns:a16="http://schemas.microsoft.com/office/drawing/2014/main" id="{21078C73-C5BD-35EA-A768-1D31318E44A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4" name="Picture 1">
                  <a:extLst>
                    <a:ext uri="{FF2B5EF4-FFF2-40B4-BE49-F238E27FC236}">
                      <a16:creationId xmlns:a16="http://schemas.microsoft.com/office/drawing/2014/main" id="{E7ECD93D-E741-F9AD-C40A-FFDC1900CC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7" name="Picture 16">
                <a:extLst>
                  <a:ext uri="{FF2B5EF4-FFF2-40B4-BE49-F238E27FC236}">
                    <a16:creationId xmlns:a16="http://schemas.microsoft.com/office/drawing/2014/main" id="{99AAB095-F976-51FF-B8FA-633D7E159DAD}"/>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28" name="TextBox 27">
              <a:extLst>
                <a:ext uri="{FF2B5EF4-FFF2-40B4-BE49-F238E27FC236}">
                  <a16:creationId xmlns:a16="http://schemas.microsoft.com/office/drawing/2014/main" id="{B7FA68F6-26E6-499E-6ECA-78110596CED7}"/>
                </a:ext>
              </a:extLst>
            </p:cNvPr>
            <p:cNvSpPr txBox="1"/>
            <p:nvPr/>
          </p:nvSpPr>
          <p:spPr>
            <a:xfrm>
              <a:off x="3858550" y="340524"/>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Experimental Result</a:t>
              </a:r>
              <a:endParaRPr lang="en-IN" sz="3200" b="1" dirty="0">
                <a:latin typeface="Times New Roman" pitchFamily="18" charset="0"/>
                <a:cs typeface="Times New Roman" pitchFamily="18" charset="0"/>
              </a:endParaRPr>
            </a:p>
          </p:txBody>
        </p:sp>
      </p:grpSp>
      <p:sp>
        <p:nvSpPr>
          <p:cNvPr id="32" name="TextBox 31">
            <a:extLst>
              <a:ext uri="{FF2B5EF4-FFF2-40B4-BE49-F238E27FC236}">
                <a16:creationId xmlns:a16="http://schemas.microsoft.com/office/drawing/2014/main" id="{4595640A-9753-8599-4B12-8E0BB40FF79A}"/>
              </a:ext>
            </a:extLst>
          </p:cNvPr>
          <p:cNvSpPr txBox="1"/>
          <p:nvPr/>
        </p:nvSpPr>
        <p:spPr>
          <a:xfrm>
            <a:off x="672006" y="1120629"/>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Coconut Tree</a:t>
            </a:r>
            <a:endParaRPr lang="en-IN" sz="3200" b="1" dirty="0">
              <a:latin typeface="Times New Roman" pitchFamily="18" charset="0"/>
              <a:cs typeface="Times New Roman" pitchFamily="18" charset="0"/>
            </a:endParaRPr>
          </a:p>
        </p:txBody>
      </p:sp>
      <p:sp>
        <p:nvSpPr>
          <p:cNvPr id="33" name="TextBox 32">
            <a:extLst>
              <a:ext uri="{FF2B5EF4-FFF2-40B4-BE49-F238E27FC236}">
                <a16:creationId xmlns:a16="http://schemas.microsoft.com/office/drawing/2014/main" id="{157757A5-1988-58A8-A678-04127B8D6306}"/>
              </a:ext>
            </a:extLst>
          </p:cNvPr>
          <p:cNvSpPr txBox="1"/>
          <p:nvPr/>
        </p:nvSpPr>
        <p:spPr>
          <a:xfrm>
            <a:off x="672006" y="2106826"/>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Standard</a:t>
            </a:r>
            <a:endParaRPr lang="en-IN" sz="3200" b="1" dirty="0">
              <a:latin typeface="Times New Roman" pitchFamily="18" charset="0"/>
              <a:cs typeface="Times New Roman" pitchFamily="18" charset="0"/>
            </a:endParaRPr>
          </a:p>
        </p:txBody>
      </p:sp>
      <p:sp>
        <p:nvSpPr>
          <p:cNvPr id="37" name="Content Placeholder 36">
            <a:extLst>
              <a:ext uri="{FF2B5EF4-FFF2-40B4-BE49-F238E27FC236}">
                <a16:creationId xmlns:a16="http://schemas.microsoft.com/office/drawing/2014/main" id="{ABE2FB7A-12AF-32B1-55D1-6C6BC1B38142}"/>
              </a:ext>
            </a:extLst>
          </p:cNvPr>
          <p:cNvSpPr>
            <a:spLocks noGrp="1"/>
          </p:cNvSpPr>
          <p:nvPr>
            <p:ph idx="1"/>
          </p:nvPr>
        </p:nvSpPr>
        <p:spPr>
          <a:xfrm>
            <a:off x="547194" y="1437972"/>
            <a:ext cx="10972800" cy="4525963"/>
          </a:xfrm>
        </p:spPr>
        <p:txBody>
          <a:bodyPr/>
          <a:lstStyle/>
          <a:p>
            <a:endParaRPr lang="en-US" dirty="0"/>
          </a:p>
          <a:p>
            <a:endParaRPr lang="en-IN" dirty="0"/>
          </a:p>
          <a:p>
            <a:pPr marL="0" indent="0" algn="just">
              <a:buNone/>
            </a:pPr>
            <a:endParaRPr lang="en-IN" dirty="0"/>
          </a:p>
          <a:p>
            <a:pPr marL="0" indent="0" algn="just">
              <a:buNone/>
            </a:pPr>
            <a:r>
              <a:rPr lang="en-IN" dirty="0">
                <a:latin typeface="Times New Roman" panose="02020603050405020304" pitchFamily="18" charset="0"/>
                <a:cs typeface="Times New Roman" panose="02020603050405020304" pitchFamily="18" charset="0"/>
              </a:rPr>
              <a:t> Coconut Trees :</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Nitrogen (N): 87.5 kg/ha/year</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Phosphorus (P): 56 kg/ha/year</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Potassium (K): 210 kg/ha/year</a:t>
            </a:r>
          </a:p>
          <a:p>
            <a:pPr marL="0" indent="0">
              <a:buNone/>
            </a:pPr>
            <a:endParaRPr lang="en-IN" dirty="0"/>
          </a:p>
        </p:txBody>
      </p:sp>
      <p:pic>
        <p:nvPicPr>
          <p:cNvPr id="39" name="Picture 38">
            <a:extLst>
              <a:ext uri="{FF2B5EF4-FFF2-40B4-BE49-F238E27FC236}">
                <a16:creationId xmlns:a16="http://schemas.microsoft.com/office/drawing/2014/main" id="{B906CCE6-1E1D-FF21-3A0D-24CC94CBBB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698397" y="3171952"/>
            <a:ext cx="5493603" cy="2633767"/>
          </a:xfrm>
          <a:prstGeom prst="rect">
            <a:avLst/>
          </a:prstGeom>
        </p:spPr>
      </p:pic>
      <p:sp>
        <p:nvSpPr>
          <p:cNvPr id="40" name="TextBox 39">
            <a:extLst>
              <a:ext uri="{FF2B5EF4-FFF2-40B4-BE49-F238E27FC236}">
                <a16:creationId xmlns:a16="http://schemas.microsoft.com/office/drawing/2014/main" id="{E7273A7C-9089-7450-5007-390A9136BE7D}"/>
              </a:ext>
            </a:extLst>
          </p:cNvPr>
          <p:cNvSpPr txBox="1"/>
          <p:nvPr/>
        </p:nvSpPr>
        <p:spPr>
          <a:xfrm>
            <a:off x="7066840" y="2074504"/>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Measured</a:t>
            </a:r>
            <a:endParaRPr lang="en-IN" sz="3200" b="1" dirty="0">
              <a:latin typeface="Times New Roman" pitchFamily="18" charset="0"/>
              <a:cs typeface="Times New Roman" pitchFamily="18" charset="0"/>
            </a:endParaRPr>
          </a:p>
        </p:txBody>
      </p:sp>
    </p:spTree>
    <p:extLst>
      <p:ext uri="{BB962C8B-B14F-4D97-AF65-F5344CB8AC3E}">
        <p14:creationId xmlns:p14="http://schemas.microsoft.com/office/powerpoint/2010/main" val="3573315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36B3B-8B7B-1B7E-82E4-2ACF73CD2E74}"/>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BFC16A76-4BDE-DBD5-70BC-416A908575FB}"/>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385E9AF9-B50F-FE34-8B70-E01231EAD13D}"/>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612FEDC1-29D6-4C61-B43B-DAB41945357D}"/>
              </a:ext>
            </a:extLst>
          </p:cNvPr>
          <p:cNvSpPr>
            <a:spLocks noGrp="1"/>
          </p:cNvSpPr>
          <p:nvPr>
            <p:ph type="sldNum" sz="quarter" idx="12"/>
          </p:nvPr>
        </p:nvSpPr>
        <p:spPr/>
        <p:txBody>
          <a:bodyPr/>
          <a:lstStyle/>
          <a:p>
            <a:fld id="{8FA272BB-64A1-4A54-AE08-B088513E2C1B}" type="slidenum">
              <a:rPr lang="en-US" smtClean="0"/>
              <a:pPr/>
              <a:t>18</a:t>
            </a:fld>
            <a:endParaRPr lang="en-US"/>
          </a:p>
        </p:txBody>
      </p:sp>
      <p:grpSp>
        <p:nvGrpSpPr>
          <p:cNvPr id="16" name="Group 15">
            <a:extLst>
              <a:ext uri="{FF2B5EF4-FFF2-40B4-BE49-F238E27FC236}">
                <a16:creationId xmlns:a16="http://schemas.microsoft.com/office/drawing/2014/main" id="{37FEC5EC-3A89-1F42-8CB3-3399A9E152B1}"/>
              </a:ext>
            </a:extLst>
          </p:cNvPr>
          <p:cNvGrpSpPr/>
          <p:nvPr/>
        </p:nvGrpSpPr>
        <p:grpSpPr>
          <a:xfrm>
            <a:off x="617975" y="124984"/>
            <a:ext cx="11445892" cy="955584"/>
            <a:chOff x="617975" y="124984"/>
            <a:chExt cx="11445892" cy="955584"/>
          </a:xfrm>
        </p:grpSpPr>
        <p:grpSp>
          <p:nvGrpSpPr>
            <p:cNvPr id="7" name="Group 6">
              <a:extLst>
                <a:ext uri="{FF2B5EF4-FFF2-40B4-BE49-F238E27FC236}">
                  <a16:creationId xmlns:a16="http://schemas.microsoft.com/office/drawing/2014/main" id="{5EB8F194-7CD0-43EC-99E6-E3E8B305B868}"/>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6122BF89-2330-3CD7-90CB-1C1690D900AE}"/>
                  </a:ext>
                </a:extLst>
              </p:cNvPr>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06832EB3-2D66-9F31-2334-ED8A2373959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7DC6E2C8-EDB1-7CF3-B596-81CDBB36E783}"/>
                  </a:ext>
                </a:extLst>
              </p:cNvPr>
              <p:cNvGrpSpPr>
                <a:grpSpLocks/>
              </p:cNvGrpSpPr>
              <p:nvPr/>
            </p:nvGrpSpPr>
            <p:grpSpPr bwMode="auto">
              <a:xfrm>
                <a:off x="10118785" y="267718"/>
                <a:ext cx="1046364" cy="715693"/>
                <a:chOff x="0" y="0"/>
                <a:chExt cx="1110192" cy="778933"/>
              </a:xfrm>
            </p:grpSpPr>
            <p:pic>
              <p:nvPicPr>
                <p:cNvPr id="13" name="Picture 2">
                  <a:extLst>
                    <a:ext uri="{FF2B5EF4-FFF2-40B4-BE49-F238E27FC236}">
                      <a16:creationId xmlns:a16="http://schemas.microsoft.com/office/drawing/2014/main" id="{B28F5B50-11E9-14D8-34DC-D06E706A780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a:extLst>
                    <a:ext uri="{FF2B5EF4-FFF2-40B4-BE49-F238E27FC236}">
                      <a16:creationId xmlns:a16="http://schemas.microsoft.com/office/drawing/2014/main" id="{6E2778DB-46C2-8B1E-E28B-A44A10CA954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 name="Picture 1">
                <a:extLst>
                  <a:ext uri="{FF2B5EF4-FFF2-40B4-BE49-F238E27FC236}">
                    <a16:creationId xmlns:a16="http://schemas.microsoft.com/office/drawing/2014/main" id="{010E852E-00BE-B2F8-35F4-A86094F50EE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a:extLst>
                <a:ext uri="{FF2B5EF4-FFF2-40B4-BE49-F238E27FC236}">
                  <a16:creationId xmlns:a16="http://schemas.microsoft.com/office/drawing/2014/main" id="{3A1791A0-B306-F738-9D9B-5DD5CC7DFD15}"/>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19" name="Rectangle 18">
            <a:extLst>
              <a:ext uri="{FF2B5EF4-FFF2-40B4-BE49-F238E27FC236}">
                <a16:creationId xmlns:a16="http://schemas.microsoft.com/office/drawing/2014/main" id="{D14AB760-DC2E-B208-E3C4-0A7900320A02}"/>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Rectangle 19">
            <a:extLst>
              <a:ext uri="{FF2B5EF4-FFF2-40B4-BE49-F238E27FC236}">
                <a16:creationId xmlns:a16="http://schemas.microsoft.com/office/drawing/2014/main" id="{C158371B-C526-B445-C7F7-F5D7B23734C2}"/>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21" name="Footer Placeholder 9">
            <a:extLst>
              <a:ext uri="{FF2B5EF4-FFF2-40B4-BE49-F238E27FC236}">
                <a16:creationId xmlns:a16="http://schemas.microsoft.com/office/drawing/2014/main" id="{969334EE-8D9B-9D2B-ACAB-42358461EAFC}"/>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1E7F5161-9889-A808-9090-D31BA98E049E}"/>
              </a:ext>
            </a:extLst>
          </p:cNvPr>
          <p:cNvSpPr txBox="1"/>
          <p:nvPr/>
        </p:nvSpPr>
        <p:spPr>
          <a:xfrm>
            <a:off x="3866925" y="363953"/>
            <a:ext cx="3199915"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Advantages</a:t>
            </a:r>
            <a:endParaRPr lang="en-IN" sz="2800" b="1" dirty="0">
              <a:latin typeface="Times New Roman" pitchFamily="18" charset="0"/>
              <a:cs typeface="Times New Roman" pitchFamily="18" charset="0"/>
            </a:endParaRPr>
          </a:p>
        </p:txBody>
      </p:sp>
      <p:grpSp>
        <p:nvGrpSpPr>
          <p:cNvPr id="29" name="Group 28">
            <a:extLst>
              <a:ext uri="{FF2B5EF4-FFF2-40B4-BE49-F238E27FC236}">
                <a16:creationId xmlns:a16="http://schemas.microsoft.com/office/drawing/2014/main" id="{C231ABC8-58BB-00D7-9F56-7EBFD93880C5}"/>
              </a:ext>
            </a:extLst>
          </p:cNvPr>
          <p:cNvGrpSpPr/>
          <p:nvPr/>
        </p:nvGrpSpPr>
        <p:grpSpPr>
          <a:xfrm>
            <a:off x="609600" y="132332"/>
            <a:ext cx="11445892" cy="955584"/>
            <a:chOff x="609600" y="132332"/>
            <a:chExt cx="11445892" cy="955584"/>
          </a:xfrm>
        </p:grpSpPr>
        <p:grpSp>
          <p:nvGrpSpPr>
            <p:cNvPr id="12" name="Group 11">
              <a:extLst>
                <a:ext uri="{FF2B5EF4-FFF2-40B4-BE49-F238E27FC236}">
                  <a16:creationId xmlns:a16="http://schemas.microsoft.com/office/drawing/2014/main" id="{1EE9625B-7108-5F8F-AE22-3523C48D2A6E}"/>
                </a:ext>
              </a:extLst>
            </p:cNvPr>
            <p:cNvGrpSpPr/>
            <p:nvPr/>
          </p:nvGrpSpPr>
          <p:grpSpPr>
            <a:xfrm>
              <a:off x="609600" y="132332"/>
              <a:ext cx="11445892" cy="955584"/>
              <a:chOff x="617975" y="124984"/>
              <a:chExt cx="11445892" cy="955584"/>
            </a:xfrm>
          </p:grpSpPr>
          <p:grpSp>
            <p:nvGrpSpPr>
              <p:cNvPr id="15" name="Group 14">
                <a:extLst>
                  <a:ext uri="{FF2B5EF4-FFF2-40B4-BE49-F238E27FC236}">
                    <a16:creationId xmlns:a16="http://schemas.microsoft.com/office/drawing/2014/main" id="{0DFC46CD-9DA4-6A62-5FFD-218805804E30}"/>
                  </a:ext>
                </a:extLst>
              </p:cNvPr>
              <p:cNvGrpSpPr/>
              <p:nvPr/>
            </p:nvGrpSpPr>
            <p:grpSpPr>
              <a:xfrm>
                <a:off x="8178697" y="124984"/>
                <a:ext cx="3885170" cy="955584"/>
                <a:chOff x="8178697" y="124984"/>
                <a:chExt cx="3885170" cy="955584"/>
              </a:xfrm>
            </p:grpSpPr>
            <p:pic>
              <p:nvPicPr>
                <p:cNvPr id="18" name="image10.png">
                  <a:extLst>
                    <a:ext uri="{FF2B5EF4-FFF2-40B4-BE49-F238E27FC236}">
                      <a16:creationId xmlns:a16="http://schemas.microsoft.com/office/drawing/2014/main" id="{D5CE26A5-65F5-5390-026A-FC21B93D9986}"/>
                    </a:ext>
                  </a:extLst>
                </p:cNvPr>
                <p:cNvPicPr/>
                <p:nvPr/>
              </p:nvPicPr>
              <p:blipFill>
                <a:blip r:embed="rId2" cstate="print"/>
                <a:srcRect/>
                <a:stretch>
                  <a:fillRect/>
                </a:stretch>
              </p:blipFill>
              <p:spPr>
                <a:xfrm>
                  <a:off x="8178697" y="174205"/>
                  <a:ext cx="1099803" cy="906363"/>
                </a:xfrm>
                <a:prstGeom prst="rect">
                  <a:avLst/>
                </a:prstGeom>
                <a:ln/>
              </p:spPr>
            </p:pic>
            <p:pic>
              <p:nvPicPr>
                <p:cNvPr id="22" name="Picture 7" descr="C:\Users\user\Desktop\123.jpg">
                  <a:extLst>
                    <a:ext uri="{FF2B5EF4-FFF2-40B4-BE49-F238E27FC236}">
                      <a16:creationId xmlns:a16="http://schemas.microsoft.com/office/drawing/2014/main" id="{E5A769A0-2363-9943-159C-3D80575C7D5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3" name="Group 11">
                  <a:extLst>
                    <a:ext uri="{FF2B5EF4-FFF2-40B4-BE49-F238E27FC236}">
                      <a16:creationId xmlns:a16="http://schemas.microsoft.com/office/drawing/2014/main" id="{791D9AB1-C938-3697-5764-661C1AEF033E}"/>
                    </a:ext>
                  </a:extLst>
                </p:cNvPr>
                <p:cNvGrpSpPr>
                  <a:grpSpLocks/>
                </p:cNvGrpSpPr>
                <p:nvPr/>
              </p:nvGrpSpPr>
              <p:grpSpPr bwMode="auto">
                <a:xfrm>
                  <a:off x="10118785" y="267718"/>
                  <a:ext cx="1046364" cy="715693"/>
                  <a:chOff x="0" y="0"/>
                  <a:chExt cx="1110192" cy="778933"/>
                </a:xfrm>
              </p:grpSpPr>
              <p:pic>
                <p:nvPicPr>
                  <p:cNvPr id="25" name="Picture 2">
                    <a:extLst>
                      <a:ext uri="{FF2B5EF4-FFF2-40B4-BE49-F238E27FC236}">
                        <a16:creationId xmlns:a16="http://schemas.microsoft.com/office/drawing/2014/main" id="{CDA555F6-A689-7C4F-639F-9EA556BB450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3" descr="aja-uk_iso-9001_2015">
                    <a:extLst>
                      <a:ext uri="{FF2B5EF4-FFF2-40B4-BE49-F238E27FC236}">
                        <a16:creationId xmlns:a16="http://schemas.microsoft.com/office/drawing/2014/main" id="{C2C8A6DC-CB56-0857-0C23-0AB020D3320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4" name="Picture 1">
                  <a:extLst>
                    <a:ext uri="{FF2B5EF4-FFF2-40B4-BE49-F238E27FC236}">
                      <a16:creationId xmlns:a16="http://schemas.microsoft.com/office/drawing/2014/main" id="{65BE3243-37C6-87E5-7E54-00CDE4387AC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7" name="Picture 16">
                <a:extLst>
                  <a:ext uri="{FF2B5EF4-FFF2-40B4-BE49-F238E27FC236}">
                    <a16:creationId xmlns:a16="http://schemas.microsoft.com/office/drawing/2014/main" id="{7A178D33-DE47-ABFC-E7CB-51DA9BFC1B2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28" name="TextBox 27">
              <a:extLst>
                <a:ext uri="{FF2B5EF4-FFF2-40B4-BE49-F238E27FC236}">
                  <a16:creationId xmlns:a16="http://schemas.microsoft.com/office/drawing/2014/main" id="{519D54F9-A4E2-6A1A-5BB6-626DB46D97C1}"/>
                </a:ext>
              </a:extLst>
            </p:cNvPr>
            <p:cNvSpPr txBox="1"/>
            <p:nvPr/>
          </p:nvSpPr>
          <p:spPr>
            <a:xfrm>
              <a:off x="3858550" y="340524"/>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Experimental Result</a:t>
              </a:r>
              <a:endParaRPr lang="en-IN" sz="3200" b="1" dirty="0">
                <a:latin typeface="Times New Roman" pitchFamily="18" charset="0"/>
                <a:cs typeface="Times New Roman" pitchFamily="18" charset="0"/>
              </a:endParaRPr>
            </a:p>
          </p:txBody>
        </p:sp>
      </p:grpSp>
      <p:sp>
        <p:nvSpPr>
          <p:cNvPr id="32" name="TextBox 31">
            <a:extLst>
              <a:ext uri="{FF2B5EF4-FFF2-40B4-BE49-F238E27FC236}">
                <a16:creationId xmlns:a16="http://schemas.microsoft.com/office/drawing/2014/main" id="{BFDD5C08-4D4F-5A43-78CD-4177F9A2F501}"/>
              </a:ext>
            </a:extLst>
          </p:cNvPr>
          <p:cNvSpPr txBox="1"/>
          <p:nvPr/>
        </p:nvSpPr>
        <p:spPr>
          <a:xfrm>
            <a:off x="672006" y="1120629"/>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Brinjal Plant</a:t>
            </a:r>
            <a:endParaRPr lang="en-IN" sz="3200" b="1" dirty="0">
              <a:latin typeface="Times New Roman" pitchFamily="18" charset="0"/>
              <a:cs typeface="Times New Roman" pitchFamily="18" charset="0"/>
            </a:endParaRPr>
          </a:p>
        </p:txBody>
      </p:sp>
      <p:sp>
        <p:nvSpPr>
          <p:cNvPr id="33" name="TextBox 32">
            <a:extLst>
              <a:ext uri="{FF2B5EF4-FFF2-40B4-BE49-F238E27FC236}">
                <a16:creationId xmlns:a16="http://schemas.microsoft.com/office/drawing/2014/main" id="{4F36D9D6-7E2E-5761-2961-0BC32B12F42C}"/>
              </a:ext>
            </a:extLst>
          </p:cNvPr>
          <p:cNvSpPr txBox="1"/>
          <p:nvPr/>
        </p:nvSpPr>
        <p:spPr>
          <a:xfrm>
            <a:off x="672006" y="2106826"/>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Standard</a:t>
            </a:r>
            <a:endParaRPr lang="en-IN" sz="3200" b="1" dirty="0">
              <a:latin typeface="Times New Roman" pitchFamily="18" charset="0"/>
              <a:cs typeface="Times New Roman" pitchFamily="18" charset="0"/>
            </a:endParaRPr>
          </a:p>
        </p:txBody>
      </p:sp>
      <p:sp>
        <p:nvSpPr>
          <p:cNvPr id="37" name="Content Placeholder 36">
            <a:extLst>
              <a:ext uri="{FF2B5EF4-FFF2-40B4-BE49-F238E27FC236}">
                <a16:creationId xmlns:a16="http://schemas.microsoft.com/office/drawing/2014/main" id="{6195C2BD-7CF0-5822-ECEA-18AD771B64C7}"/>
              </a:ext>
            </a:extLst>
          </p:cNvPr>
          <p:cNvSpPr>
            <a:spLocks noGrp="1"/>
          </p:cNvSpPr>
          <p:nvPr>
            <p:ph idx="1"/>
          </p:nvPr>
        </p:nvSpPr>
        <p:spPr>
          <a:xfrm>
            <a:off x="547194" y="1437972"/>
            <a:ext cx="10972800" cy="4525963"/>
          </a:xfrm>
        </p:spPr>
        <p:txBody>
          <a:bodyPr/>
          <a:lstStyle/>
          <a:p>
            <a:endParaRPr lang="en-US" dirty="0"/>
          </a:p>
          <a:p>
            <a:endParaRPr lang="en-IN" dirty="0"/>
          </a:p>
          <a:p>
            <a:endParaRPr lang="en-IN" dirty="0"/>
          </a:p>
          <a:p>
            <a:pPr marL="0" indent="0" algn="just">
              <a:buNone/>
            </a:pPr>
            <a:r>
              <a:rPr lang="en-IN" dirty="0">
                <a:latin typeface="Times New Roman" panose="02020603050405020304" pitchFamily="18" charset="0"/>
                <a:cs typeface="Times New Roman" panose="02020603050405020304" pitchFamily="18" charset="0"/>
              </a:rPr>
              <a:t>NPK Value for Brinjal (per hectare)</a:t>
            </a:r>
          </a:p>
          <a:p>
            <a:pPr algn="just">
              <a:buFont typeface="+mj-lt"/>
              <a:buAutoNum type="arabicPeriod"/>
            </a:pPr>
            <a:r>
              <a:rPr lang="en-IN" dirty="0">
                <a:latin typeface="Times New Roman" panose="02020603050405020304" pitchFamily="18" charset="0"/>
                <a:cs typeface="Times New Roman" panose="02020603050405020304" pitchFamily="18" charset="0"/>
              </a:rPr>
              <a:t>Nitrogen (N): 100-125 kg/ha</a:t>
            </a:r>
          </a:p>
          <a:p>
            <a:pPr algn="just">
              <a:buFont typeface="+mj-lt"/>
              <a:buAutoNum type="arabicPeriod"/>
            </a:pPr>
            <a:r>
              <a:rPr lang="en-IN" dirty="0">
                <a:latin typeface="Times New Roman" panose="02020603050405020304" pitchFamily="18" charset="0"/>
                <a:cs typeface="Times New Roman" panose="02020603050405020304" pitchFamily="18" charset="0"/>
              </a:rPr>
              <a:t>Phosphorus (P): 50-60 kg/ha</a:t>
            </a:r>
          </a:p>
          <a:p>
            <a:pPr algn="just">
              <a:buFont typeface="+mj-lt"/>
              <a:buAutoNum type="arabicPeriod"/>
            </a:pPr>
            <a:r>
              <a:rPr lang="en-IN" dirty="0">
                <a:latin typeface="Times New Roman" panose="02020603050405020304" pitchFamily="18" charset="0"/>
                <a:cs typeface="Times New Roman" panose="02020603050405020304" pitchFamily="18" charset="0"/>
              </a:rPr>
              <a:t>Potassium (K): 50-75 kg/ha</a:t>
            </a:r>
          </a:p>
          <a:p>
            <a:pPr marL="0" indent="0">
              <a:buNone/>
            </a:pPr>
            <a:endParaRPr lang="en-IN" dirty="0"/>
          </a:p>
        </p:txBody>
      </p:sp>
      <p:sp>
        <p:nvSpPr>
          <p:cNvPr id="40" name="TextBox 39">
            <a:extLst>
              <a:ext uri="{FF2B5EF4-FFF2-40B4-BE49-F238E27FC236}">
                <a16:creationId xmlns:a16="http://schemas.microsoft.com/office/drawing/2014/main" id="{6B6C8C03-29E8-3501-4DAF-04327CFCA0B2}"/>
              </a:ext>
            </a:extLst>
          </p:cNvPr>
          <p:cNvSpPr txBox="1"/>
          <p:nvPr/>
        </p:nvSpPr>
        <p:spPr>
          <a:xfrm>
            <a:off x="7066840" y="2074504"/>
            <a:ext cx="4049503" cy="584775"/>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3200" b="1" dirty="0">
                <a:latin typeface="Times New Roman" pitchFamily="18" charset="0"/>
                <a:cs typeface="Times New Roman" pitchFamily="18" charset="0"/>
              </a:rPr>
              <a:t>Measured</a:t>
            </a:r>
            <a:endParaRPr lang="en-IN" sz="3200" b="1" dirty="0">
              <a:latin typeface="Times New Roman" pitchFamily="18" charset="0"/>
              <a:cs typeface="Times New Roman" pitchFamily="18" charset="0"/>
            </a:endParaRPr>
          </a:p>
        </p:txBody>
      </p:sp>
      <p:pic>
        <p:nvPicPr>
          <p:cNvPr id="30" name="Picture 29">
            <a:extLst>
              <a:ext uri="{FF2B5EF4-FFF2-40B4-BE49-F238E27FC236}">
                <a16:creationId xmlns:a16="http://schemas.microsoft.com/office/drawing/2014/main" id="{A185E53F-C06C-0D58-7EEF-7A1297E7D13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0641" y="3171952"/>
            <a:ext cx="5544852" cy="2248076"/>
          </a:xfrm>
          <a:prstGeom prst="rect">
            <a:avLst/>
          </a:prstGeom>
        </p:spPr>
      </p:pic>
    </p:spTree>
    <p:extLst>
      <p:ext uri="{BB962C8B-B14F-4D97-AF65-F5344CB8AC3E}">
        <p14:creationId xmlns:p14="http://schemas.microsoft.com/office/powerpoint/2010/main" val="34394633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CF539-76A9-7AE9-F409-62CEA099F133}"/>
            </a:ext>
          </a:extLst>
        </p:cNvPr>
        <p:cNvGrpSpPr/>
        <p:nvPr/>
      </p:nvGrpSpPr>
      <p:grpSpPr>
        <a:xfrm>
          <a:off x="0" y="0"/>
          <a:ext cx="0" cy="0"/>
          <a:chOff x="0" y="0"/>
          <a:chExt cx="0" cy="0"/>
        </a:xfrm>
      </p:grpSpPr>
      <p:sp>
        <p:nvSpPr>
          <p:cNvPr id="27" name="Content Placeholder 26">
            <a:extLst>
              <a:ext uri="{FF2B5EF4-FFF2-40B4-BE49-F238E27FC236}">
                <a16:creationId xmlns:a16="http://schemas.microsoft.com/office/drawing/2014/main" id="{54A7CEAA-97C0-BF0A-0910-061FC262FBE4}"/>
              </a:ext>
            </a:extLst>
          </p:cNvPr>
          <p:cNvSpPr>
            <a:spLocks noGrp="1"/>
          </p:cNvSpPr>
          <p:nvPr>
            <p:ph idx="1"/>
          </p:nvPr>
        </p:nvSpPr>
        <p:spPr>
          <a:xfrm>
            <a:off x="705678" y="1250383"/>
            <a:ext cx="10876722" cy="4713096"/>
          </a:xfrm>
        </p:spPr>
        <p:txBody>
          <a:bodyPr>
            <a:normAutofit/>
          </a:bodyPr>
          <a:lstStyle/>
          <a:p>
            <a:pPr algn="just">
              <a:lnSpc>
                <a:spcPct val="150000"/>
              </a:lnSpc>
            </a:pPr>
            <a:r>
              <a:rPr lang="en-IN" sz="2800" dirty="0">
                <a:latin typeface="Times New Roman" panose="02020603050405020304" pitchFamily="18" charset="0"/>
                <a:cs typeface="Times New Roman" panose="02020603050405020304" pitchFamily="18" charset="0"/>
              </a:rPr>
              <a:t>Optimized Resource Use</a:t>
            </a:r>
          </a:p>
          <a:p>
            <a:pPr algn="just">
              <a:lnSpc>
                <a:spcPct val="150000"/>
              </a:lnSpc>
            </a:pPr>
            <a:r>
              <a:rPr lang="en-IN" sz="2800" dirty="0">
                <a:latin typeface="Times New Roman" panose="02020603050405020304" pitchFamily="18" charset="0"/>
                <a:cs typeface="Times New Roman" panose="02020603050405020304" pitchFamily="18" charset="0"/>
              </a:rPr>
              <a:t>Enhanced Yields</a:t>
            </a:r>
          </a:p>
          <a:p>
            <a:pPr algn="just">
              <a:lnSpc>
                <a:spcPct val="150000"/>
              </a:lnSpc>
            </a:pPr>
            <a:r>
              <a:rPr lang="en-IN" sz="2800" dirty="0">
                <a:latin typeface="Times New Roman" panose="02020603050405020304" pitchFamily="18" charset="0"/>
                <a:cs typeface="Times New Roman" panose="02020603050405020304" pitchFamily="18" charset="0"/>
              </a:rPr>
              <a:t>Lower Labor Costs</a:t>
            </a:r>
          </a:p>
          <a:p>
            <a:pPr algn="just">
              <a:lnSpc>
                <a:spcPct val="150000"/>
              </a:lnSpc>
            </a:pPr>
            <a:r>
              <a:rPr lang="en-IN" sz="2800" dirty="0">
                <a:latin typeface="Times New Roman" panose="02020603050405020304" pitchFamily="18" charset="0"/>
                <a:cs typeface="Times New Roman" panose="02020603050405020304" pitchFamily="18" charset="0"/>
              </a:rPr>
              <a:t>Easy Scalability</a:t>
            </a:r>
          </a:p>
          <a:p>
            <a:pPr algn="just">
              <a:lnSpc>
                <a:spcPct val="150000"/>
              </a:lnSpc>
            </a:pPr>
            <a:r>
              <a:rPr lang="en-IN" sz="2800" dirty="0">
                <a:latin typeface="Times New Roman" panose="02020603050405020304" pitchFamily="18" charset="0"/>
                <a:cs typeface="Times New Roman" panose="02020603050405020304" pitchFamily="18" charset="0"/>
              </a:rPr>
              <a:t>Real-Time Response</a:t>
            </a:r>
          </a:p>
        </p:txBody>
      </p:sp>
      <p:sp>
        <p:nvSpPr>
          <p:cNvPr id="4" name="Date Placeholder 3">
            <a:extLst>
              <a:ext uri="{FF2B5EF4-FFF2-40B4-BE49-F238E27FC236}">
                <a16:creationId xmlns:a16="http://schemas.microsoft.com/office/drawing/2014/main" id="{EFA6EA0C-2245-95EA-29DE-EA19FDF783C1}"/>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C68019D6-4619-62AA-91A3-BA7D7744127D}"/>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954FDF37-C5BE-9988-C256-7EE53C7ED1B2}"/>
              </a:ext>
            </a:extLst>
          </p:cNvPr>
          <p:cNvSpPr>
            <a:spLocks noGrp="1"/>
          </p:cNvSpPr>
          <p:nvPr>
            <p:ph type="sldNum" sz="quarter" idx="12"/>
          </p:nvPr>
        </p:nvSpPr>
        <p:spPr/>
        <p:txBody>
          <a:bodyPr/>
          <a:lstStyle/>
          <a:p>
            <a:fld id="{8FA272BB-64A1-4A54-AE08-B088513E2C1B}" type="slidenum">
              <a:rPr lang="en-US" smtClean="0"/>
              <a:pPr/>
              <a:t>19</a:t>
            </a:fld>
            <a:endParaRPr lang="en-US"/>
          </a:p>
        </p:txBody>
      </p:sp>
      <p:grpSp>
        <p:nvGrpSpPr>
          <p:cNvPr id="16" name="Group 15">
            <a:extLst>
              <a:ext uri="{FF2B5EF4-FFF2-40B4-BE49-F238E27FC236}">
                <a16:creationId xmlns:a16="http://schemas.microsoft.com/office/drawing/2014/main" id="{F3B33443-1592-0746-F342-E76C8F862759}"/>
              </a:ext>
            </a:extLst>
          </p:cNvPr>
          <p:cNvGrpSpPr/>
          <p:nvPr/>
        </p:nvGrpSpPr>
        <p:grpSpPr>
          <a:xfrm>
            <a:off x="617975" y="124984"/>
            <a:ext cx="11445892" cy="955584"/>
            <a:chOff x="617975" y="124984"/>
            <a:chExt cx="11445892" cy="955584"/>
          </a:xfrm>
        </p:grpSpPr>
        <p:grpSp>
          <p:nvGrpSpPr>
            <p:cNvPr id="7" name="Group 6">
              <a:extLst>
                <a:ext uri="{FF2B5EF4-FFF2-40B4-BE49-F238E27FC236}">
                  <a16:creationId xmlns:a16="http://schemas.microsoft.com/office/drawing/2014/main" id="{B510F822-C7F4-CF1F-1B0E-DB49062FD6C7}"/>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A24BB550-A04A-46C3-BF05-B5020328B263}"/>
                  </a:ext>
                </a:extLst>
              </p:cNvPr>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06C3DA95-F726-B7FC-C8EB-18949A7753D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358EC0C7-5C80-2903-9F89-D394B73D2388}"/>
                  </a:ext>
                </a:extLst>
              </p:cNvPr>
              <p:cNvGrpSpPr>
                <a:grpSpLocks/>
              </p:cNvGrpSpPr>
              <p:nvPr/>
            </p:nvGrpSpPr>
            <p:grpSpPr bwMode="auto">
              <a:xfrm>
                <a:off x="10118785" y="267718"/>
                <a:ext cx="1046364" cy="715693"/>
                <a:chOff x="0" y="0"/>
                <a:chExt cx="1110192" cy="778933"/>
              </a:xfrm>
            </p:grpSpPr>
            <p:pic>
              <p:nvPicPr>
                <p:cNvPr id="13" name="Picture 2">
                  <a:extLst>
                    <a:ext uri="{FF2B5EF4-FFF2-40B4-BE49-F238E27FC236}">
                      <a16:creationId xmlns:a16="http://schemas.microsoft.com/office/drawing/2014/main" id="{89F8BED1-1088-7E34-D601-7EED4248F31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a:extLst>
                    <a:ext uri="{FF2B5EF4-FFF2-40B4-BE49-F238E27FC236}">
                      <a16:creationId xmlns:a16="http://schemas.microsoft.com/office/drawing/2014/main" id="{310A1FC1-63DC-853C-33BF-F74A0755DEC0}"/>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 name="Picture 1">
                <a:extLst>
                  <a:ext uri="{FF2B5EF4-FFF2-40B4-BE49-F238E27FC236}">
                    <a16:creationId xmlns:a16="http://schemas.microsoft.com/office/drawing/2014/main" id="{ED40C4E2-7F57-92DC-B427-D5C64D0E1AF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a:extLst>
                <a:ext uri="{FF2B5EF4-FFF2-40B4-BE49-F238E27FC236}">
                  <a16:creationId xmlns:a16="http://schemas.microsoft.com/office/drawing/2014/main" id="{22F3AC50-A937-04D4-0F61-4C2432040DE6}"/>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19" name="Rectangle 18">
            <a:extLst>
              <a:ext uri="{FF2B5EF4-FFF2-40B4-BE49-F238E27FC236}">
                <a16:creationId xmlns:a16="http://schemas.microsoft.com/office/drawing/2014/main" id="{4A2A26B8-92A5-4899-D9BD-E0191EBAF992}"/>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Rectangle 19">
            <a:extLst>
              <a:ext uri="{FF2B5EF4-FFF2-40B4-BE49-F238E27FC236}">
                <a16:creationId xmlns:a16="http://schemas.microsoft.com/office/drawing/2014/main" id="{E30C0CB6-7D65-D27C-1FFD-1134180B7D28}"/>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21" name="Footer Placeholder 9">
            <a:extLst>
              <a:ext uri="{FF2B5EF4-FFF2-40B4-BE49-F238E27FC236}">
                <a16:creationId xmlns:a16="http://schemas.microsoft.com/office/drawing/2014/main" id="{FD655929-DBC5-8CF4-9BB3-A910A6AF7128}"/>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E94E970-9B62-BBB5-EF99-82CDE37C65DB}"/>
              </a:ext>
            </a:extLst>
          </p:cNvPr>
          <p:cNvSpPr txBox="1"/>
          <p:nvPr/>
        </p:nvSpPr>
        <p:spPr>
          <a:xfrm>
            <a:off x="3866925" y="363953"/>
            <a:ext cx="3199915"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Advantages</a:t>
            </a:r>
            <a:endParaRPr lang="en-IN" sz="2800" b="1" dirty="0">
              <a:latin typeface="Times New Roman" pitchFamily="18" charset="0"/>
              <a:cs typeface="Times New Roman" pitchFamily="18" charset="0"/>
            </a:endParaRPr>
          </a:p>
        </p:txBody>
      </p:sp>
      <p:grpSp>
        <p:nvGrpSpPr>
          <p:cNvPr id="29" name="Group 28">
            <a:extLst>
              <a:ext uri="{FF2B5EF4-FFF2-40B4-BE49-F238E27FC236}">
                <a16:creationId xmlns:a16="http://schemas.microsoft.com/office/drawing/2014/main" id="{BD3886D1-1D17-89B5-1A0B-12F5362EED8C}"/>
              </a:ext>
            </a:extLst>
          </p:cNvPr>
          <p:cNvGrpSpPr/>
          <p:nvPr/>
        </p:nvGrpSpPr>
        <p:grpSpPr>
          <a:xfrm>
            <a:off x="609600" y="132332"/>
            <a:ext cx="11445892" cy="955584"/>
            <a:chOff x="609600" y="132332"/>
            <a:chExt cx="11445892" cy="955584"/>
          </a:xfrm>
        </p:grpSpPr>
        <p:grpSp>
          <p:nvGrpSpPr>
            <p:cNvPr id="12" name="Group 11">
              <a:extLst>
                <a:ext uri="{FF2B5EF4-FFF2-40B4-BE49-F238E27FC236}">
                  <a16:creationId xmlns:a16="http://schemas.microsoft.com/office/drawing/2014/main" id="{CEC75740-9D5E-6082-F092-DDB45A0B06D9}"/>
                </a:ext>
              </a:extLst>
            </p:cNvPr>
            <p:cNvGrpSpPr/>
            <p:nvPr/>
          </p:nvGrpSpPr>
          <p:grpSpPr>
            <a:xfrm>
              <a:off x="609600" y="132332"/>
              <a:ext cx="11445892" cy="955584"/>
              <a:chOff x="617975" y="124984"/>
              <a:chExt cx="11445892" cy="955584"/>
            </a:xfrm>
          </p:grpSpPr>
          <p:grpSp>
            <p:nvGrpSpPr>
              <p:cNvPr id="15" name="Group 14">
                <a:extLst>
                  <a:ext uri="{FF2B5EF4-FFF2-40B4-BE49-F238E27FC236}">
                    <a16:creationId xmlns:a16="http://schemas.microsoft.com/office/drawing/2014/main" id="{FC2F9272-FED0-E620-445C-A540141A0664}"/>
                  </a:ext>
                </a:extLst>
              </p:cNvPr>
              <p:cNvGrpSpPr/>
              <p:nvPr/>
            </p:nvGrpSpPr>
            <p:grpSpPr>
              <a:xfrm>
                <a:off x="8178697" y="124984"/>
                <a:ext cx="3885170" cy="955584"/>
                <a:chOff x="8178697" y="124984"/>
                <a:chExt cx="3885170" cy="955584"/>
              </a:xfrm>
            </p:grpSpPr>
            <p:pic>
              <p:nvPicPr>
                <p:cNvPr id="18" name="image10.png">
                  <a:extLst>
                    <a:ext uri="{FF2B5EF4-FFF2-40B4-BE49-F238E27FC236}">
                      <a16:creationId xmlns:a16="http://schemas.microsoft.com/office/drawing/2014/main" id="{B9294C84-A9B6-3CF2-2C1D-B29420E7C7FC}"/>
                    </a:ext>
                  </a:extLst>
                </p:cNvPr>
                <p:cNvPicPr/>
                <p:nvPr/>
              </p:nvPicPr>
              <p:blipFill>
                <a:blip r:embed="rId2" cstate="print"/>
                <a:srcRect/>
                <a:stretch>
                  <a:fillRect/>
                </a:stretch>
              </p:blipFill>
              <p:spPr>
                <a:xfrm>
                  <a:off x="8178697" y="174205"/>
                  <a:ext cx="1099803" cy="906363"/>
                </a:xfrm>
                <a:prstGeom prst="rect">
                  <a:avLst/>
                </a:prstGeom>
                <a:ln/>
              </p:spPr>
            </p:pic>
            <p:pic>
              <p:nvPicPr>
                <p:cNvPr id="22" name="Picture 7" descr="C:\Users\user\Desktop\123.jpg">
                  <a:extLst>
                    <a:ext uri="{FF2B5EF4-FFF2-40B4-BE49-F238E27FC236}">
                      <a16:creationId xmlns:a16="http://schemas.microsoft.com/office/drawing/2014/main" id="{56DA426C-E0E5-801E-00B0-F70D3FFAD59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3" name="Group 11">
                  <a:extLst>
                    <a:ext uri="{FF2B5EF4-FFF2-40B4-BE49-F238E27FC236}">
                      <a16:creationId xmlns:a16="http://schemas.microsoft.com/office/drawing/2014/main" id="{E97EC046-BD20-7500-6638-33D437257725}"/>
                    </a:ext>
                  </a:extLst>
                </p:cNvPr>
                <p:cNvGrpSpPr>
                  <a:grpSpLocks/>
                </p:cNvGrpSpPr>
                <p:nvPr/>
              </p:nvGrpSpPr>
              <p:grpSpPr bwMode="auto">
                <a:xfrm>
                  <a:off x="10118785" y="267718"/>
                  <a:ext cx="1046364" cy="715693"/>
                  <a:chOff x="0" y="0"/>
                  <a:chExt cx="1110192" cy="778933"/>
                </a:xfrm>
              </p:grpSpPr>
              <p:pic>
                <p:nvPicPr>
                  <p:cNvPr id="25" name="Picture 2">
                    <a:extLst>
                      <a:ext uri="{FF2B5EF4-FFF2-40B4-BE49-F238E27FC236}">
                        <a16:creationId xmlns:a16="http://schemas.microsoft.com/office/drawing/2014/main" id="{85632BFD-2D7A-9457-5BDA-C77112CF163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3" descr="aja-uk_iso-9001_2015">
                    <a:extLst>
                      <a:ext uri="{FF2B5EF4-FFF2-40B4-BE49-F238E27FC236}">
                        <a16:creationId xmlns:a16="http://schemas.microsoft.com/office/drawing/2014/main" id="{C9B5DBDE-3D67-FED1-8488-184F65C5782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4" name="Picture 1">
                  <a:extLst>
                    <a:ext uri="{FF2B5EF4-FFF2-40B4-BE49-F238E27FC236}">
                      <a16:creationId xmlns:a16="http://schemas.microsoft.com/office/drawing/2014/main" id="{DE0667ED-C7F7-0E99-54C2-A08FAF9675A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7" name="Picture 16">
                <a:extLst>
                  <a:ext uri="{FF2B5EF4-FFF2-40B4-BE49-F238E27FC236}">
                    <a16:creationId xmlns:a16="http://schemas.microsoft.com/office/drawing/2014/main" id="{8D283699-7F68-5B59-3FFF-C02F5CF4FD1C}"/>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28" name="TextBox 27">
              <a:extLst>
                <a:ext uri="{FF2B5EF4-FFF2-40B4-BE49-F238E27FC236}">
                  <a16:creationId xmlns:a16="http://schemas.microsoft.com/office/drawing/2014/main" id="{A8B1A320-6F28-282B-2215-B17B464D0486}"/>
                </a:ext>
              </a:extLst>
            </p:cNvPr>
            <p:cNvSpPr txBox="1"/>
            <p:nvPr/>
          </p:nvSpPr>
          <p:spPr>
            <a:xfrm>
              <a:off x="3858550" y="371301"/>
              <a:ext cx="3199915"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Advantages</a:t>
              </a:r>
              <a:endParaRPr lang="en-IN" sz="2800" b="1" dirty="0">
                <a:latin typeface="Times New Roman" pitchFamily="18" charset="0"/>
                <a:cs typeface="Times New Roman" pitchFamily="18" charset="0"/>
              </a:endParaRPr>
            </a:p>
          </p:txBody>
        </p:sp>
      </p:grpSp>
    </p:spTree>
    <p:extLst>
      <p:ext uri="{BB962C8B-B14F-4D97-AF65-F5344CB8AC3E}">
        <p14:creationId xmlns:p14="http://schemas.microsoft.com/office/powerpoint/2010/main" val="1617512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ooter Placeholder 9"/>
          <p:cNvSpPr>
            <a:spLocks noGrp="1"/>
          </p:cNvSpPr>
          <p:nvPr>
            <p:ph type="ftr" sz="quarter" idx="11"/>
          </p:nvPr>
        </p:nvSpPr>
        <p:spPr>
          <a:xfrm>
            <a:off x="3271123" y="6396079"/>
            <a:ext cx="7979380" cy="470165"/>
          </a:xfrm>
          <a:solidFill>
            <a:srgbClr val="002060"/>
          </a:solidFill>
        </p:spPr>
        <p:style>
          <a:lnRef idx="2">
            <a:schemeClr val="accent2"/>
          </a:lnRef>
          <a:fillRef idx="1">
            <a:schemeClr val="lt1"/>
          </a:fillRef>
          <a:effectRef idx="0">
            <a:schemeClr val="accent2"/>
          </a:effectRef>
          <a:fontRef idx="minor">
            <a:schemeClr val="dk1"/>
          </a:fontRef>
        </p:style>
        <p:txBody>
          <a:body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Mysuru</a:t>
            </a:r>
          </a:p>
        </p:txBody>
      </p:sp>
      <p:sp>
        <p:nvSpPr>
          <p:cNvPr id="9" name="Slide Number Placeholder 8"/>
          <p:cNvSpPr>
            <a:spLocks noGrp="1"/>
          </p:cNvSpPr>
          <p:nvPr>
            <p:ph type="sldNum" sz="quarter" idx="12"/>
          </p:nvPr>
        </p:nvSpPr>
        <p:spPr>
          <a:xfrm>
            <a:off x="9135504" y="6396079"/>
            <a:ext cx="2844800" cy="365125"/>
          </a:xfrm>
        </p:spPr>
        <p:txBody>
          <a:bodyPr/>
          <a:lstStyle/>
          <a:p>
            <a:fld id="{8FA272BB-64A1-4A54-AE08-B088513E2C1B}" type="slidenum">
              <a:rPr lang="en-US" smtClean="0">
                <a:latin typeface="Times New Roman" panose="02020603050405020304" pitchFamily="18" charset="0"/>
                <a:cs typeface="Times New Roman" panose="02020603050405020304" pitchFamily="18" charset="0"/>
              </a:rPr>
              <a:pPr/>
              <a:t>2</a:t>
            </a:fld>
            <a:endParaRPr lang="en-US">
              <a:latin typeface="Times New Roman" panose="02020603050405020304" pitchFamily="18" charset="0"/>
              <a:cs typeface="Times New Roman" panose="02020603050405020304" pitchFamily="18" charset="0"/>
            </a:endParaRPr>
          </a:p>
        </p:txBody>
      </p:sp>
      <p:sp>
        <p:nvSpPr>
          <p:cNvPr id="5" name="Rectangle 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Rectangle 10"/>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20" name="TextBox 19"/>
          <p:cNvSpPr txBox="1"/>
          <p:nvPr/>
        </p:nvSpPr>
        <p:spPr>
          <a:xfrm>
            <a:off x="916460" y="2264148"/>
            <a:ext cx="2910625" cy="677108"/>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scene3d>
              <a:camera prst="orthographicFront"/>
              <a:lightRig rig="threePt" dir="t"/>
            </a:scene3d>
            <a:sp3d extrusionH="57150">
              <a:bevelT w="38100" h="38100" prst="relaxedInset"/>
            </a:sp3d>
          </a:bodyPr>
          <a:lstStyle/>
          <a:p>
            <a:r>
              <a:rPr lang="en-GB" sz="3800" b="1" dirty="0">
                <a:ln w="22225">
                  <a:solidFill>
                    <a:schemeClr val="accent1">
                      <a:lumMod val="75000"/>
                    </a:schemeClr>
                  </a:solidFill>
                  <a:prstDash val="solid"/>
                </a:ln>
                <a:solidFill>
                  <a:schemeClr val="bg1">
                    <a:lumMod val="95000"/>
                  </a:schemeClr>
                </a:solidFill>
                <a:latin typeface="Times New Roman" panose="02020603050405020304" pitchFamily="18" charset="0"/>
                <a:cs typeface="Times New Roman" panose="02020603050405020304" pitchFamily="18" charset="0"/>
              </a:rPr>
              <a:t>CONTENTS</a:t>
            </a:r>
            <a:endParaRPr lang="en-GB" sz="3800" dirty="0">
              <a:ln w="22225">
                <a:solidFill>
                  <a:schemeClr val="accent1">
                    <a:lumMod val="75000"/>
                  </a:schemeClr>
                </a:solidFill>
                <a:prstDash val="solid"/>
              </a:ln>
              <a:solidFill>
                <a:schemeClr val="bg1">
                  <a:lumMod val="95000"/>
                </a:schemeClr>
              </a:solidFill>
              <a:latin typeface="Times New Roman" panose="02020603050405020304" pitchFamily="18" charset="0"/>
              <a:cs typeface="Times New Roman" panose="02020603050405020304" pitchFamily="18" charset="0"/>
            </a:endParaRPr>
          </a:p>
        </p:txBody>
      </p:sp>
      <p:pic>
        <p:nvPicPr>
          <p:cNvPr id="21" name="Picture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54494" y="3123639"/>
            <a:ext cx="1524003" cy="1524003"/>
          </a:xfrm>
          <a:prstGeom prst="rect">
            <a:avLst/>
          </a:prstGeom>
        </p:spPr>
      </p:pic>
      <p:graphicFrame>
        <p:nvGraphicFramePr>
          <p:cNvPr id="30" name="Diagram 29"/>
          <p:cNvGraphicFramePr/>
          <p:nvPr>
            <p:extLst>
              <p:ext uri="{D42A27DB-BD31-4B8C-83A1-F6EECF244321}">
                <p14:modId xmlns:p14="http://schemas.microsoft.com/office/powerpoint/2010/main" val="3167156960"/>
              </p:ext>
            </p:extLst>
          </p:nvPr>
        </p:nvGraphicFramePr>
        <p:xfrm>
          <a:off x="3670480" y="1038014"/>
          <a:ext cx="8006773" cy="5412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 3">
            <a:extLst>
              <a:ext uri="{FF2B5EF4-FFF2-40B4-BE49-F238E27FC236}">
                <a16:creationId xmlns:a16="http://schemas.microsoft.com/office/drawing/2014/main" id="{02E42819-AA64-B664-8AC9-B0852AC9254D}"/>
              </a:ext>
            </a:extLst>
          </p:cNvPr>
          <p:cNvGrpSpPr/>
          <p:nvPr/>
        </p:nvGrpSpPr>
        <p:grpSpPr>
          <a:xfrm>
            <a:off x="595504" y="124984"/>
            <a:ext cx="11468363" cy="955584"/>
            <a:chOff x="595504" y="124984"/>
            <a:chExt cx="11468363" cy="955584"/>
          </a:xfrm>
        </p:grpSpPr>
        <p:grpSp>
          <p:nvGrpSpPr>
            <p:cNvPr id="2" name="Group 1"/>
            <p:cNvGrpSpPr/>
            <p:nvPr/>
          </p:nvGrpSpPr>
          <p:grpSpPr>
            <a:xfrm>
              <a:off x="8178697" y="124984"/>
              <a:ext cx="3885170" cy="955584"/>
              <a:chOff x="8178697" y="124984"/>
              <a:chExt cx="3885170" cy="955584"/>
            </a:xfrm>
          </p:grpSpPr>
          <p:pic>
            <p:nvPicPr>
              <p:cNvPr id="8" name="Picture 1"/>
              <p:cNvPicPr>
                <a:picLocks noChangeAspect="1" noChangeArrowheads="1"/>
              </p:cNvPicPr>
              <p:nvPr/>
            </p:nvPicPr>
            <p:blipFill>
              <a:blip r:embed="rId8"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7" descr="C:\Users\user\Desktop\123.jpg"/>
              <p:cNvPicPr>
                <a:picLocks noChangeAspect="1" noChangeArrowheads="1"/>
              </p:cNvPicPr>
              <p:nvPr/>
            </p:nvPicPr>
            <p:blipFill>
              <a:blip r:embed="rId9"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2" name="Group 11"/>
              <p:cNvGrpSpPr>
                <a:grpSpLocks/>
              </p:cNvGrpSpPr>
              <p:nvPr/>
            </p:nvGrpSpPr>
            <p:grpSpPr bwMode="auto">
              <a:xfrm>
                <a:off x="10118785" y="267718"/>
                <a:ext cx="1046364" cy="715693"/>
                <a:chOff x="0" y="0"/>
                <a:chExt cx="1110192" cy="778933"/>
              </a:xfrm>
            </p:grpSpPr>
            <p:pic>
              <p:nvPicPr>
                <p:cNvPr id="13" name="Picture 2"/>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p:cNvPicPr>
                  <a:picLocks noChangeAspect="1" noChangeArrowheads="1"/>
                </p:cNvPicPr>
                <p:nvPr/>
              </p:nvPicPr>
              <p:blipFill>
                <a:blip r:embed="rId11"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5" name="image10.png"/>
              <p:cNvPicPr/>
              <p:nvPr/>
            </p:nvPicPr>
            <p:blipFill>
              <a:blip r:embed="rId12" cstate="print"/>
              <a:srcRect/>
              <a:stretch>
                <a:fillRect/>
              </a:stretch>
            </p:blipFill>
            <p:spPr>
              <a:xfrm>
                <a:off x="8178697" y="174205"/>
                <a:ext cx="1099803" cy="906363"/>
              </a:xfrm>
              <a:prstGeom prst="rect">
                <a:avLst/>
              </a:prstGeom>
              <a:ln/>
            </p:spPr>
          </p:pic>
        </p:grpSp>
        <p:pic>
          <p:nvPicPr>
            <p:cNvPr id="3" name="Picture 2">
              <a:extLst>
                <a:ext uri="{FF2B5EF4-FFF2-40B4-BE49-F238E27FC236}">
                  <a16:creationId xmlns:a16="http://schemas.microsoft.com/office/drawing/2014/main" id="{6E8D4A2B-6FCF-C27E-2E42-09AAE544C93A}"/>
                </a:ext>
              </a:extLst>
            </p:cNvPr>
            <p:cNvPicPr>
              <a:picLocks noChangeAspect="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95504" y="300840"/>
              <a:ext cx="2295525" cy="771525"/>
            </a:xfrm>
            <a:prstGeom prst="rect">
              <a:avLst/>
            </a:prstGeom>
            <a:noFill/>
            <a:ln>
              <a:noFill/>
            </a:ln>
          </p:spPr>
        </p:pic>
      </p:grpSp>
    </p:spTree>
    <p:extLst>
      <p:ext uri="{BB962C8B-B14F-4D97-AF65-F5344CB8AC3E}">
        <p14:creationId xmlns:p14="http://schemas.microsoft.com/office/powerpoint/2010/main" val="1027204883"/>
      </p:ext>
    </p:extLst>
  </p:cSld>
  <p:clrMapOvr>
    <a:masterClrMapping/>
  </p:clrMapOvr>
  <p:transition spd="slow">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diamond(in)">
                                      <p:cBhvr>
                                        <p:cTn id="17"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Graphic spid="30"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19"/>
          <p:cNvSpPr>
            <a:spLocks noGrp="1"/>
          </p:cNvSpPr>
          <p:nvPr>
            <p:ph idx="1"/>
          </p:nvPr>
        </p:nvSpPr>
        <p:spPr>
          <a:xfrm>
            <a:off x="608497" y="1276709"/>
            <a:ext cx="10972800" cy="4581010"/>
          </a:xfrm>
        </p:spPr>
        <p:txBody>
          <a:bodyPr>
            <a:normAutofit/>
          </a:bodyPr>
          <a:lstStyle/>
          <a:p>
            <a:pPr>
              <a:lnSpc>
                <a:spcPct val="150000"/>
              </a:lnSpc>
            </a:pPr>
            <a:r>
              <a:rPr lang="en-IN" sz="2400" dirty="0">
                <a:latin typeface="Times New Roman" pitchFamily="18" charset="0"/>
                <a:cs typeface="Times New Roman" pitchFamily="18" charset="0"/>
              </a:rPr>
              <a:t>Soil and crop Monitoring</a:t>
            </a:r>
          </a:p>
          <a:p>
            <a:pPr>
              <a:lnSpc>
                <a:spcPct val="150000"/>
              </a:lnSpc>
            </a:pPr>
            <a:r>
              <a:rPr lang="en-IN" sz="2400" dirty="0">
                <a:latin typeface="Times New Roman" pitchFamily="18" charset="0"/>
                <a:cs typeface="Times New Roman" pitchFamily="18" charset="0"/>
              </a:rPr>
              <a:t>Precision Farming</a:t>
            </a:r>
          </a:p>
          <a:p>
            <a:pPr>
              <a:lnSpc>
                <a:spcPct val="150000"/>
              </a:lnSpc>
            </a:pPr>
            <a:r>
              <a:rPr lang="en-IN" sz="2400" dirty="0">
                <a:latin typeface="Times New Roman" pitchFamily="18" charset="0"/>
                <a:cs typeface="Times New Roman" pitchFamily="18" charset="0"/>
              </a:rPr>
              <a:t>Pest and Disease Control</a:t>
            </a:r>
          </a:p>
          <a:p>
            <a:pPr>
              <a:lnSpc>
                <a:spcPct val="150000"/>
              </a:lnSpc>
            </a:pPr>
            <a:r>
              <a:rPr lang="en-IN" sz="2400" dirty="0">
                <a:latin typeface="Times New Roman" pitchFamily="18" charset="0"/>
                <a:cs typeface="Times New Roman" pitchFamily="18" charset="0"/>
              </a:rPr>
              <a:t>Yield Prediction</a:t>
            </a:r>
          </a:p>
          <a:p>
            <a:pPr lvl="0"/>
            <a:endParaRPr lang="en-IN" sz="2800" dirty="0">
              <a:latin typeface="Times New Roman" pitchFamily="18" charset="0"/>
              <a:cs typeface="Times New Roman" pitchFamily="18" charset="0"/>
            </a:endParaRPr>
          </a:p>
          <a:p>
            <a:pPr marL="0" indent="0">
              <a:buNone/>
            </a:pPr>
            <a:endParaRPr lang="en-IN" sz="2800" dirty="0">
              <a:latin typeface="Times New Roman" pitchFamily="18" charset="0"/>
              <a:cs typeface="Times New Roman" pitchFamily="18" charset="0"/>
            </a:endParaRPr>
          </a:p>
          <a:p>
            <a:pPr marL="0" indent="0">
              <a:buNone/>
            </a:pPr>
            <a:endParaRPr lang="en-US" sz="2400" dirty="0"/>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20</a:t>
            </a:fld>
            <a:endParaRPr lang="en-US"/>
          </a:p>
        </p:txBody>
      </p:sp>
      <p:sp>
        <p:nvSpPr>
          <p:cNvPr id="14" name="Rectangle 13"/>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17" name="Group 16">
            <a:extLst>
              <a:ext uri="{FF2B5EF4-FFF2-40B4-BE49-F238E27FC236}">
                <a16:creationId xmlns:a16="http://schemas.microsoft.com/office/drawing/2014/main" id="{2D97590F-792B-DB35-EC52-62D8332A8687}"/>
              </a:ext>
            </a:extLst>
          </p:cNvPr>
          <p:cNvGrpSpPr/>
          <p:nvPr/>
        </p:nvGrpSpPr>
        <p:grpSpPr>
          <a:xfrm>
            <a:off x="513132" y="49236"/>
            <a:ext cx="11567988" cy="955584"/>
            <a:chOff x="513132" y="49236"/>
            <a:chExt cx="11567988" cy="955584"/>
          </a:xfrm>
        </p:grpSpPr>
        <p:grpSp>
          <p:nvGrpSpPr>
            <p:cNvPr id="7" name="Group 6">
              <a:extLst>
                <a:ext uri="{FF2B5EF4-FFF2-40B4-BE49-F238E27FC236}">
                  <a16:creationId xmlns:a16="http://schemas.microsoft.com/office/drawing/2014/main" id="{C0E163EC-8DFB-221F-B67E-4A77CF8CC73C}"/>
                </a:ext>
              </a:extLst>
            </p:cNvPr>
            <p:cNvGrpSpPr/>
            <p:nvPr/>
          </p:nvGrpSpPr>
          <p:grpSpPr>
            <a:xfrm>
              <a:off x="513132" y="49236"/>
              <a:ext cx="11567988" cy="955584"/>
              <a:chOff x="495879" y="124984"/>
              <a:chExt cx="11567988"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4E3EAC94-2945-EB79-EC74-F02BD6390009}"/>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879" y="239801"/>
                <a:ext cx="2295525" cy="771525"/>
              </a:xfrm>
              <a:prstGeom prst="rect">
                <a:avLst/>
              </a:prstGeom>
              <a:noFill/>
              <a:ln>
                <a:noFill/>
              </a:ln>
            </p:spPr>
          </p:pic>
        </p:grpSp>
        <p:sp>
          <p:nvSpPr>
            <p:cNvPr id="18" name="TextBox 17">
              <a:extLst>
                <a:ext uri="{FF2B5EF4-FFF2-40B4-BE49-F238E27FC236}">
                  <a16:creationId xmlns:a16="http://schemas.microsoft.com/office/drawing/2014/main" id="{FB48B031-C734-7722-E59D-D5A9236AD295}"/>
                </a:ext>
              </a:extLst>
            </p:cNvPr>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Applications</a:t>
              </a:r>
              <a:endParaRPr lang="en-IN" sz="2800" b="1" dirty="0">
                <a:latin typeface="Times New Roman" pitchFamily="18" charset="0"/>
                <a:cs typeface="Times New Roman" pitchFamily="18" charset="0"/>
              </a:endParaRPr>
            </a:p>
          </p:txBody>
        </p:sp>
      </p:grpSp>
    </p:spTree>
    <p:extLst>
      <p:ext uri="{BB962C8B-B14F-4D97-AF65-F5344CB8AC3E}">
        <p14:creationId xmlns:p14="http://schemas.microsoft.com/office/powerpoint/2010/main" val="28902860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21</a:t>
            </a:fld>
            <a:endParaRPr lang="en-US"/>
          </a:p>
        </p:txBody>
      </p:sp>
      <p:sp>
        <p:nvSpPr>
          <p:cNvPr id="19" name="Rectangle 18">
            <a:extLst>
              <a:ext uri="{FF2B5EF4-FFF2-40B4-BE49-F238E27FC236}">
                <a16:creationId xmlns:a16="http://schemas.microsoft.com/office/drawing/2014/main" id="{A852FBDB-C268-B2AA-F303-1F8F12F19681}"/>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Rectangle 19">
            <a:extLst>
              <a:ext uri="{FF2B5EF4-FFF2-40B4-BE49-F238E27FC236}">
                <a16:creationId xmlns:a16="http://schemas.microsoft.com/office/drawing/2014/main" id="{2E16B79C-7413-3E3A-8646-E8B467F585BE}"/>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21" name="Footer Placeholder 9">
            <a:extLst>
              <a:ext uri="{FF2B5EF4-FFF2-40B4-BE49-F238E27FC236}">
                <a16:creationId xmlns:a16="http://schemas.microsoft.com/office/drawing/2014/main" id="{69464BC0-3506-C113-9CEA-ED3EA584B490}"/>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15" name="Group 14">
            <a:extLst>
              <a:ext uri="{FF2B5EF4-FFF2-40B4-BE49-F238E27FC236}">
                <a16:creationId xmlns:a16="http://schemas.microsoft.com/office/drawing/2014/main" id="{B8C136C9-118D-FEB1-07AC-3DEDC70E6330}"/>
              </a:ext>
            </a:extLst>
          </p:cNvPr>
          <p:cNvGrpSpPr/>
          <p:nvPr/>
        </p:nvGrpSpPr>
        <p:grpSpPr>
          <a:xfrm>
            <a:off x="617975" y="124984"/>
            <a:ext cx="11445892" cy="955584"/>
            <a:chOff x="617975" y="124984"/>
            <a:chExt cx="11445892" cy="955584"/>
          </a:xfrm>
        </p:grpSpPr>
        <p:grpSp>
          <p:nvGrpSpPr>
            <p:cNvPr id="16" name="Group 15">
              <a:extLst>
                <a:ext uri="{FF2B5EF4-FFF2-40B4-BE49-F238E27FC236}">
                  <a16:creationId xmlns:a16="http://schemas.microsoft.com/office/drawing/2014/main" id="{006E7345-4951-070B-099F-447B41DB9F11}"/>
                </a:ext>
              </a:extLst>
            </p:cNvPr>
            <p:cNvGrpSpPr/>
            <p:nvPr/>
          </p:nvGrpSpPr>
          <p:grpSpPr>
            <a:xfrm>
              <a:off x="617975" y="124984"/>
              <a:ext cx="11445892" cy="955584"/>
              <a:chOff x="617975" y="124984"/>
              <a:chExt cx="11445892" cy="955584"/>
            </a:xfrm>
          </p:grpSpPr>
          <p:grpSp>
            <p:nvGrpSpPr>
              <p:cNvPr id="7" name="Group 6"/>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118785" y="267718"/>
                  <a:ext cx="1046364" cy="715693"/>
                  <a:chOff x="0" y="0"/>
                  <a:chExt cx="1110192" cy="778933"/>
                </a:xfrm>
              </p:grpSpPr>
              <p:pic>
                <p:nvPicPr>
                  <p:cNvPr id="13"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 name="Picture 1">
                <a:extLst>
                  <a:ext uri="{FF2B5EF4-FFF2-40B4-BE49-F238E27FC236}">
                    <a16:creationId xmlns:a16="http://schemas.microsoft.com/office/drawing/2014/main" id="{CC31CD40-64B3-64BA-88EB-FD5F75E1C25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239801"/>
                <a:ext cx="2295525" cy="771525"/>
              </a:xfrm>
              <a:prstGeom prst="rect">
                <a:avLst/>
              </a:prstGeom>
              <a:noFill/>
              <a:ln>
                <a:noFill/>
              </a:ln>
            </p:spPr>
          </p:pic>
        </p:grpSp>
        <p:sp>
          <p:nvSpPr>
            <p:cNvPr id="3" name="TextBox 2">
              <a:extLst>
                <a:ext uri="{FF2B5EF4-FFF2-40B4-BE49-F238E27FC236}">
                  <a16:creationId xmlns:a16="http://schemas.microsoft.com/office/drawing/2014/main" id="{DE65E149-5507-7D46-3EF8-4C964A319C7B}"/>
                </a:ext>
              </a:extLst>
            </p:cNvPr>
            <p:cNvSpPr txBox="1"/>
            <p:nvPr/>
          </p:nvSpPr>
          <p:spPr>
            <a:xfrm>
              <a:off x="3866925" y="363953"/>
              <a:ext cx="3199915"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Future scope</a:t>
              </a:r>
              <a:endParaRPr lang="en-IN" sz="2800" b="1" dirty="0">
                <a:latin typeface="Times New Roman" pitchFamily="18" charset="0"/>
                <a:cs typeface="Times New Roman" pitchFamily="18" charset="0"/>
              </a:endParaRPr>
            </a:p>
          </p:txBody>
        </p:sp>
      </p:grpSp>
      <p:sp>
        <p:nvSpPr>
          <p:cNvPr id="12" name="Rectangle 1">
            <a:extLst>
              <a:ext uri="{FF2B5EF4-FFF2-40B4-BE49-F238E27FC236}">
                <a16:creationId xmlns:a16="http://schemas.microsoft.com/office/drawing/2014/main" id="{55B38422-12EB-BA1F-EA5C-AEC1C40805FF}"/>
              </a:ext>
            </a:extLst>
          </p:cNvPr>
          <p:cNvSpPr>
            <a:spLocks noGrp="1" noChangeArrowheads="1"/>
          </p:cNvSpPr>
          <p:nvPr>
            <p:ph idx="1"/>
          </p:nvPr>
        </p:nvSpPr>
        <p:spPr bwMode="auto">
          <a:xfrm>
            <a:off x="1083365" y="1394996"/>
            <a:ext cx="9138110" cy="3642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50000"/>
              </a:lnSpc>
              <a:spcBef>
                <a:spcPct val="0"/>
              </a:spcBef>
              <a:spcAft>
                <a:spcPct val="0"/>
              </a:spcAft>
              <a:buNone/>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Advanced Navigation </a:t>
            </a:r>
          </a:p>
          <a:p>
            <a:pPr eaLnBrk="0" fontAlgn="base" hangingPunct="0">
              <a:lnSpc>
                <a:spcPct val="150000"/>
              </a:lnSpc>
              <a:spcBef>
                <a:spcPct val="0"/>
              </a:spcBef>
              <a:spcAft>
                <a:spcPct val="0"/>
              </a:spcAf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Weather Forecasting </a:t>
            </a:r>
          </a:p>
          <a:p>
            <a:pPr eaLnBrk="0" fontAlgn="base" hangingPunct="0">
              <a:lnSpc>
                <a:spcPct val="150000"/>
              </a:lnSpc>
              <a:spcBef>
                <a:spcPct val="0"/>
              </a:spcBef>
              <a:spcAft>
                <a:spcPct val="0"/>
              </a:spcAf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Crop Health Monitoring </a:t>
            </a:r>
          </a:p>
          <a:p>
            <a:pPr eaLnBrk="0" fontAlgn="base" hangingPunct="0">
              <a:lnSpc>
                <a:spcPct val="150000"/>
              </a:lnSpc>
              <a:spcBef>
                <a:spcPct val="0"/>
              </a:spcBef>
              <a:spcAft>
                <a:spcPct val="0"/>
              </a:spcAf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Scalability for Large Farms </a:t>
            </a:r>
          </a:p>
          <a:p>
            <a:pPr eaLnBrk="0" fontAlgn="base" hangingPunct="0">
              <a:lnSpc>
                <a:spcPct val="150000"/>
              </a:lnSpc>
              <a:spcBef>
                <a:spcPct val="0"/>
              </a:spcBef>
              <a:spcAft>
                <a:spcPct val="0"/>
              </a:spcAft>
            </a:pPr>
            <a:r>
              <a:rPr kumimoji="0" lang="en-US" altLang="en-US" sz="2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Integration with Fertilizer Dispensers </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3202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8B49B-CABA-D7C3-2BDA-450CCC463726}"/>
            </a:ext>
          </a:extLst>
        </p:cNvPr>
        <p:cNvGrpSpPr/>
        <p:nvPr/>
      </p:nvGrpSpPr>
      <p:grpSpPr>
        <a:xfrm>
          <a:off x="0" y="0"/>
          <a:ext cx="0" cy="0"/>
          <a:chOff x="0" y="0"/>
          <a:chExt cx="0" cy="0"/>
        </a:xfrm>
      </p:grpSpPr>
      <p:sp>
        <p:nvSpPr>
          <p:cNvPr id="20" name="Content Placeholder 19">
            <a:extLst>
              <a:ext uri="{FF2B5EF4-FFF2-40B4-BE49-F238E27FC236}">
                <a16:creationId xmlns:a16="http://schemas.microsoft.com/office/drawing/2014/main" id="{E333C809-F0F0-69F0-B2DA-AA9D48E7EA34}"/>
              </a:ext>
            </a:extLst>
          </p:cNvPr>
          <p:cNvSpPr>
            <a:spLocks noGrp="1"/>
          </p:cNvSpPr>
          <p:nvPr>
            <p:ph idx="1"/>
          </p:nvPr>
        </p:nvSpPr>
        <p:spPr>
          <a:xfrm>
            <a:off x="608497" y="1276709"/>
            <a:ext cx="10972800" cy="4581010"/>
          </a:xfrm>
        </p:spPr>
        <p:txBody>
          <a:bodyPr>
            <a:normAutofit/>
          </a:bodyPr>
          <a:lstStyle/>
          <a:p>
            <a:pPr lvl="0"/>
            <a:endParaRPr lang="en-IN" sz="2800" dirty="0">
              <a:latin typeface="Times New Roman" pitchFamily="18" charset="0"/>
              <a:cs typeface="Times New Roman" pitchFamily="18" charset="0"/>
            </a:endParaRPr>
          </a:p>
          <a:p>
            <a:pPr marL="0" indent="0">
              <a:buNone/>
            </a:pPr>
            <a:endParaRPr lang="en-IN" sz="2800" dirty="0">
              <a:latin typeface="Times New Roman" pitchFamily="18" charset="0"/>
              <a:cs typeface="Times New Roman" pitchFamily="18" charset="0"/>
            </a:endParaRPr>
          </a:p>
          <a:p>
            <a:pPr marL="0" indent="0">
              <a:buNone/>
            </a:pPr>
            <a:endParaRPr lang="en-US" sz="2400" dirty="0"/>
          </a:p>
        </p:txBody>
      </p:sp>
      <p:sp>
        <p:nvSpPr>
          <p:cNvPr id="4" name="Date Placeholder 3">
            <a:extLst>
              <a:ext uri="{FF2B5EF4-FFF2-40B4-BE49-F238E27FC236}">
                <a16:creationId xmlns:a16="http://schemas.microsoft.com/office/drawing/2014/main" id="{E32351F9-DDAF-1660-96C5-A0C41B8B89DF}"/>
              </a:ext>
            </a:extLst>
          </p:cNvPr>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a:extLst>
              <a:ext uri="{FF2B5EF4-FFF2-40B4-BE49-F238E27FC236}">
                <a16:creationId xmlns:a16="http://schemas.microsoft.com/office/drawing/2014/main" id="{71D6431D-22D6-CA6E-86A8-A877B90C73CA}"/>
              </a:ext>
            </a:extLst>
          </p:cNvPr>
          <p:cNvSpPr>
            <a:spLocks noGrp="1"/>
          </p:cNvSpPr>
          <p:nvPr>
            <p:ph type="ftr" sz="quarter" idx="11"/>
          </p:nvPr>
        </p:nvSpPr>
        <p:spPr/>
        <p:txBody>
          <a:bodyPr/>
          <a:lstStyle/>
          <a:p>
            <a:r>
              <a:rPr lang="en-US"/>
              <a:t>Department of EEE, ATMECE,Mysuru</a:t>
            </a:r>
          </a:p>
        </p:txBody>
      </p:sp>
      <p:sp>
        <p:nvSpPr>
          <p:cNvPr id="6" name="Slide Number Placeholder 5">
            <a:extLst>
              <a:ext uri="{FF2B5EF4-FFF2-40B4-BE49-F238E27FC236}">
                <a16:creationId xmlns:a16="http://schemas.microsoft.com/office/drawing/2014/main" id="{6C429E6B-F2DD-921B-6C9A-246D2C22EE1B}"/>
              </a:ext>
            </a:extLst>
          </p:cNvPr>
          <p:cNvSpPr>
            <a:spLocks noGrp="1"/>
          </p:cNvSpPr>
          <p:nvPr>
            <p:ph type="sldNum" sz="quarter" idx="12"/>
          </p:nvPr>
        </p:nvSpPr>
        <p:spPr/>
        <p:txBody>
          <a:bodyPr/>
          <a:lstStyle/>
          <a:p>
            <a:fld id="{8FA272BB-64A1-4A54-AE08-B088513E2C1B}" type="slidenum">
              <a:rPr lang="en-US" smtClean="0"/>
              <a:pPr/>
              <a:t>22</a:t>
            </a:fld>
            <a:endParaRPr lang="en-US"/>
          </a:p>
        </p:txBody>
      </p:sp>
      <p:sp>
        <p:nvSpPr>
          <p:cNvPr id="14" name="Rectangle 13">
            <a:extLst>
              <a:ext uri="{FF2B5EF4-FFF2-40B4-BE49-F238E27FC236}">
                <a16:creationId xmlns:a16="http://schemas.microsoft.com/office/drawing/2014/main" id="{AFFC9486-30E1-537D-FAD5-A42981AC3A9E}"/>
              </a:ext>
            </a:extLst>
          </p:cNvPr>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a:extLst>
              <a:ext uri="{FF2B5EF4-FFF2-40B4-BE49-F238E27FC236}">
                <a16:creationId xmlns:a16="http://schemas.microsoft.com/office/drawing/2014/main" id="{359A500C-BE90-3B5B-7EF2-C87B6282AEE9}"/>
              </a:ext>
            </a:extLst>
          </p:cNvPr>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a:extLst>
              <a:ext uri="{FF2B5EF4-FFF2-40B4-BE49-F238E27FC236}">
                <a16:creationId xmlns:a16="http://schemas.microsoft.com/office/drawing/2014/main" id="{F9E7D188-3C24-BD62-6A70-8FC6B948C495}"/>
              </a:ext>
            </a:extLst>
          </p:cNvPr>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21" name="Group 20">
            <a:extLst>
              <a:ext uri="{FF2B5EF4-FFF2-40B4-BE49-F238E27FC236}">
                <a16:creationId xmlns:a16="http://schemas.microsoft.com/office/drawing/2014/main" id="{961A2029-CBDA-1FFE-C0CD-6BDC52E74CA0}"/>
              </a:ext>
            </a:extLst>
          </p:cNvPr>
          <p:cNvGrpSpPr/>
          <p:nvPr/>
        </p:nvGrpSpPr>
        <p:grpSpPr>
          <a:xfrm>
            <a:off x="513132" y="49236"/>
            <a:ext cx="11567988" cy="955584"/>
            <a:chOff x="513132" y="49236"/>
            <a:chExt cx="11567988" cy="955584"/>
          </a:xfrm>
        </p:grpSpPr>
        <p:grpSp>
          <p:nvGrpSpPr>
            <p:cNvPr id="7" name="Group 6">
              <a:extLst>
                <a:ext uri="{FF2B5EF4-FFF2-40B4-BE49-F238E27FC236}">
                  <a16:creationId xmlns:a16="http://schemas.microsoft.com/office/drawing/2014/main" id="{CE108829-94FF-01C1-9805-2157DB51A910}"/>
                </a:ext>
              </a:extLst>
            </p:cNvPr>
            <p:cNvGrpSpPr/>
            <p:nvPr/>
          </p:nvGrpSpPr>
          <p:grpSpPr>
            <a:xfrm>
              <a:off x="513132" y="49236"/>
              <a:ext cx="11567988" cy="955584"/>
              <a:chOff x="495879" y="124984"/>
              <a:chExt cx="11567988" cy="955584"/>
            </a:xfrm>
          </p:grpSpPr>
          <p:grpSp>
            <p:nvGrpSpPr>
              <p:cNvPr id="2" name="Group 1">
                <a:extLst>
                  <a:ext uri="{FF2B5EF4-FFF2-40B4-BE49-F238E27FC236}">
                    <a16:creationId xmlns:a16="http://schemas.microsoft.com/office/drawing/2014/main" id="{574959B5-0182-C9C8-0920-0D4CE6E63DF2}"/>
                  </a:ext>
                </a:extLst>
              </p:cNvPr>
              <p:cNvGrpSpPr/>
              <p:nvPr/>
            </p:nvGrpSpPr>
            <p:grpSpPr>
              <a:xfrm>
                <a:off x="8178697" y="124984"/>
                <a:ext cx="3885170" cy="955584"/>
                <a:chOff x="8178697" y="124984"/>
                <a:chExt cx="3885170" cy="955584"/>
              </a:xfrm>
            </p:grpSpPr>
            <p:pic>
              <p:nvPicPr>
                <p:cNvPr id="8" name="image10.png">
                  <a:extLst>
                    <a:ext uri="{FF2B5EF4-FFF2-40B4-BE49-F238E27FC236}">
                      <a16:creationId xmlns:a16="http://schemas.microsoft.com/office/drawing/2014/main" id="{00095E16-818A-0383-E4F6-9D28B0F5260C}"/>
                    </a:ext>
                  </a:extLst>
                </p:cNvPr>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a:extLst>
                    <a:ext uri="{FF2B5EF4-FFF2-40B4-BE49-F238E27FC236}">
                      <a16:creationId xmlns:a16="http://schemas.microsoft.com/office/drawing/2014/main" id="{EA3F2F4A-4149-493C-701C-514AFC13476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a:extLst>
                    <a:ext uri="{FF2B5EF4-FFF2-40B4-BE49-F238E27FC236}">
                      <a16:creationId xmlns:a16="http://schemas.microsoft.com/office/drawing/2014/main" id="{232A799D-3955-40DB-47AE-F9ECCE308DA0}"/>
                    </a:ext>
                  </a:extLst>
                </p:cNvPr>
                <p:cNvGrpSpPr>
                  <a:grpSpLocks/>
                </p:cNvGrpSpPr>
                <p:nvPr/>
              </p:nvGrpSpPr>
              <p:grpSpPr bwMode="auto">
                <a:xfrm>
                  <a:off x="10118785" y="267718"/>
                  <a:ext cx="1046364" cy="715693"/>
                  <a:chOff x="0" y="0"/>
                  <a:chExt cx="1110192" cy="778933"/>
                </a:xfrm>
              </p:grpSpPr>
              <p:pic>
                <p:nvPicPr>
                  <p:cNvPr id="11" name="Picture 2">
                    <a:extLst>
                      <a:ext uri="{FF2B5EF4-FFF2-40B4-BE49-F238E27FC236}">
                        <a16:creationId xmlns:a16="http://schemas.microsoft.com/office/drawing/2014/main" id="{45C74C32-53AF-0DA3-94F2-E86E9021CBE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a:extLst>
                      <a:ext uri="{FF2B5EF4-FFF2-40B4-BE49-F238E27FC236}">
                        <a16:creationId xmlns:a16="http://schemas.microsoft.com/office/drawing/2014/main" id="{73FBC216-6CF4-7D01-7A8F-5DA29A3D34D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a:extLst>
                    <a:ext uri="{FF2B5EF4-FFF2-40B4-BE49-F238E27FC236}">
                      <a16:creationId xmlns:a16="http://schemas.microsoft.com/office/drawing/2014/main" id="{671F816C-3BCE-D729-D473-D2F0A361198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5144B3DA-8C37-CDD3-672B-7E56A0CB8C2E}"/>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95879" y="239801"/>
                <a:ext cx="2295525" cy="771525"/>
              </a:xfrm>
              <a:prstGeom prst="rect">
                <a:avLst/>
              </a:prstGeom>
              <a:noFill/>
              <a:ln>
                <a:noFill/>
              </a:ln>
            </p:spPr>
          </p:pic>
        </p:grpSp>
        <p:sp>
          <p:nvSpPr>
            <p:cNvPr id="18" name="TextBox 17">
              <a:extLst>
                <a:ext uri="{FF2B5EF4-FFF2-40B4-BE49-F238E27FC236}">
                  <a16:creationId xmlns:a16="http://schemas.microsoft.com/office/drawing/2014/main" id="{CA47DF9F-11D6-AB10-AAC9-C269F859D768}"/>
                </a:ext>
              </a:extLst>
            </p:cNvPr>
            <p:cNvSpPr txBox="1"/>
            <p:nvPr/>
          </p:nvSpPr>
          <p:spPr>
            <a:xfrm>
              <a:off x="3920514" y="289869"/>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Proposed Model</a:t>
              </a:r>
              <a:endParaRPr lang="en-IN" sz="2800" b="1" dirty="0">
                <a:latin typeface="Times New Roman" pitchFamily="18" charset="0"/>
                <a:cs typeface="Times New Roman" pitchFamily="18" charset="0"/>
              </a:endParaRPr>
            </a:p>
          </p:txBody>
        </p:sp>
      </p:grpSp>
      <p:pic>
        <p:nvPicPr>
          <p:cNvPr id="19" name="Picture 18">
            <a:extLst>
              <a:ext uri="{FF2B5EF4-FFF2-40B4-BE49-F238E27FC236}">
                <a16:creationId xmlns:a16="http://schemas.microsoft.com/office/drawing/2014/main" id="{31B8B456-12D1-A255-8A90-DFB817638D32}"/>
              </a:ext>
            </a:extLst>
          </p:cNvPr>
          <p:cNvPicPr>
            <a:picLocks noChangeAspect="1"/>
          </p:cNvPicPr>
          <p:nvPr/>
        </p:nvPicPr>
        <p:blipFill>
          <a:blip r:embed="rId8"/>
          <a:srcRect r="2905" b="16159"/>
          <a:stretch/>
        </p:blipFill>
        <p:spPr>
          <a:xfrm>
            <a:off x="2494723" y="1144578"/>
            <a:ext cx="6599581" cy="5124944"/>
          </a:xfrm>
          <a:prstGeom prst="rect">
            <a:avLst/>
          </a:prstGeom>
        </p:spPr>
      </p:pic>
    </p:spTree>
    <p:extLst>
      <p:ext uri="{BB962C8B-B14F-4D97-AF65-F5344CB8AC3E}">
        <p14:creationId xmlns:p14="http://schemas.microsoft.com/office/powerpoint/2010/main" val="42525778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8657" y="1128535"/>
            <a:ext cx="10972800" cy="5121264"/>
          </a:xfrm>
        </p:spPr>
        <p:txBody>
          <a:bodyPr>
            <a:normAutofit lnSpcReduction="10000"/>
          </a:bodyPr>
          <a:lstStyle/>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Smith, A , "Internet of Things for Precision Agriculture: Applications and Technologies," </a:t>
            </a:r>
            <a:r>
              <a:rPr lang="en-IN" sz="1400" i="1" dirty="0">
                <a:effectLst/>
                <a:latin typeface="Times New Roman" panose="02020603050405020304" pitchFamily="18" charset="0"/>
                <a:ea typeface="Times New Roman" panose="02020603050405020304" pitchFamily="18" charset="0"/>
              </a:rPr>
              <a:t>Journal of Agricultural Technology</a:t>
            </a:r>
            <a:r>
              <a:rPr lang="en-IN" sz="1400" dirty="0">
                <a:effectLst/>
                <a:latin typeface="Times New Roman" panose="02020603050405020304" pitchFamily="18" charset="0"/>
                <a:ea typeface="Times New Roman" panose="02020603050405020304" pitchFamily="18" charset="0"/>
              </a:rPr>
              <a:t>, 2018.</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Johnson, B, "Big Data in Smart Farming – A Review," </a:t>
            </a:r>
            <a:r>
              <a:rPr lang="en-IN" sz="1400" i="1" dirty="0">
                <a:effectLst/>
                <a:latin typeface="Times New Roman" panose="02020603050405020304" pitchFamily="18" charset="0"/>
                <a:ea typeface="Times New Roman" panose="02020603050405020304" pitchFamily="18" charset="0"/>
              </a:rPr>
              <a:t>International Journal of Agricultural Data Science</a:t>
            </a:r>
            <a:r>
              <a:rPr lang="en-IN" sz="1400" dirty="0">
                <a:effectLst/>
                <a:latin typeface="Times New Roman" panose="02020603050405020304" pitchFamily="18" charset="0"/>
                <a:ea typeface="Times New Roman" panose="02020603050405020304" pitchFamily="18" charset="0"/>
              </a:rPr>
              <a:t>, 2019.</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Patel, C, "Internet of Things-IoT: Definition, Characteristics, Architecture, Enabling Technologies, Application &amp; Future Challenges," </a:t>
            </a:r>
            <a:r>
              <a:rPr lang="en-IN" sz="1400" i="1" dirty="0">
                <a:effectLst/>
                <a:latin typeface="Times New Roman" panose="02020603050405020304" pitchFamily="18" charset="0"/>
                <a:ea typeface="Times New Roman" panose="02020603050405020304" pitchFamily="18" charset="0"/>
              </a:rPr>
              <a:t>Journal of IoT Applications</a:t>
            </a:r>
            <a:r>
              <a:rPr lang="en-IN" sz="1400" dirty="0">
                <a:effectLst/>
                <a:latin typeface="Times New Roman" panose="02020603050405020304" pitchFamily="18" charset="0"/>
                <a:ea typeface="Times New Roman" panose="02020603050405020304" pitchFamily="18" charset="0"/>
              </a:rPr>
              <a:t>, 2020.</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Wang, D, "IoT Based Monitoring System for Agriculture," </a:t>
            </a:r>
            <a:r>
              <a:rPr lang="en-IN" sz="1400" i="1" dirty="0">
                <a:effectLst/>
                <a:latin typeface="Times New Roman" panose="02020603050405020304" pitchFamily="18" charset="0"/>
                <a:ea typeface="Times New Roman" panose="02020603050405020304" pitchFamily="18" charset="0"/>
              </a:rPr>
              <a:t>International Journal of Smart Farming Systems</a:t>
            </a:r>
            <a:r>
              <a:rPr lang="en-IN" sz="1400" dirty="0">
                <a:effectLst/>
                <a:latin typeface="Times New Roman" panose="02020603050405020304" pitchFamily="18" charset="0"/>
                <a:ea typeface="Times New Roman" panose="02020603050405020304" pitchFamily="18" charset="0"/>
              </a:rPr>
              <a:t>, 2017.</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Kumar, E, "A Review on the Practice of Big Data Analysis in Agriculture," </a:t>
            </a:r>
            <a:r>
              <a:rPr lang="en-IN" sz="1400" i="1" dirty="0">
                <a:effectLst/>
                <a:latin typeface="Times New Roman" panose="02020603050405020304" pitchFamily="18" charset="0"/>
                <a:ea typeface="Times New Roman" panose="02020603050405020304" pitchFamily="18" charset="0"/>
              </a:rPr>
              <a:t>Journal of Agricultural Data Analytics</a:t>
            </a:r>
            <a:r>
              <a:rPr lang="en-IN" sz="1400" dirty="0">
                <a:effectLst/>
                <a:latin typeface="Times New Roman" panose="02020603050405020304" pitchFamily="18" charset="0"/>
                <a:ea typeface="Times New Roman" panose="02020603050405020304" pitchFamily="18" charset="0"/>
              </a:rPr>
              <a:t>, 2021.</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Lee, F, "Smart Irrigation System Based on Deep Learning Neural Network," </a:t>
            </a:r>
            <a:r>
              <a:rPr lang="en-IN" sz="1400" i="1" dirty="0">
                <a:effectLst/>
                <a:latin typeface="Times New Roman" panose="02020603050405020304" pitchFamily="18" charset="0"/>
                <a:ea typeface="Times New Roman" panose="02020603050405020304" pitchFamily="18" charset="0"/>
              </a:rPr>
              <a:t>Journal of Smart Irrigation Technology</a:t>
            </a:r>
            <a:r>
              <a:rPr lang="en-IN" sz="1400" dirty="0">
                <a:effectLst/>
                <a:latin typeface="Times New Roman" panose="02020603050405020304" pitchFamily="18" charset="0"/>
                <a:ea typeface="Times New Roman" panose="02020603050405020304" pitchFamily="18" charset="0"/>
              </a:rPr>
              <a:t>, 2019.</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Green, G, "Smart Farming Revolution: Harnessing IoT for Enhanced Agricultural Yield and Sustainability," </a:t>
            </a:r>
            <a:r>
              <a:rPr lang="en-IN" sz="1400" i="1" dirty="0">
                <a:effectLst/>
                <a:latin typeface="Times New Roman" panose="02020603050405020304" pitchFamily="18" charset="0"/>
                <a:ea typeface="Times New Roman" panose="02020603050405020304" pitchFamily="18" charset="0"/>
              </a:rPr>
              <a:t>Sustainability in Agriculture Journal</a:t>
            </a:r>
            <a:r>
              <a:rPr lang="en-IN" sz="1400" dirty="0">
                <a:effectLst/>
                <a:latin typeface="Times New Roman" panose="02020603050405020304" pitchFamily="18" charset="0"/>
                <a:ea typeface="Times New Roman" panose="02020603050405020304" pitchFamily="18" charset="0"/>
              </a:rPr>
              <a:t>, 2022.</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Singh, H, "Monitoring and Automation in Agriculture using IoT," </a:t>
            </a:r>
            <a:r>
              <a:rPr lang="en-IN" sz="1400" i="1" dirty="0">
                <a:effectLst/>
                <a:latin typeface="Times New Roman" panose="02020603050405020304" pitchFamily="18" charset="0"/>
                <a:ea typeface="Times New Roman" panose="02020603050405020304" pitchFamily="18" charset="0"/>
              </a:rPr>
              <a:t>Journal of Automation in Agriculture</a:t>
            </a:r>
            <a:r>
              <a:rPr lang="en-IN" sz="1400" dirty="0">
                <a:effectLst/>
                <a:latin typeface="Times New Roman" panose="02020603050405020304" pitchFamily="18" charset="0"/>
                <a:ea typeface="Times New Roman" panose="02020603050405020304" pitchFamily="18" charset="0"/>
              </a:rPr>
              <a:t>, 2020.</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Martinez, I, "Review of IoT Applications in Agro-industrial and Environmental Fields," </a:t>
            </a:r>
            <a:r>
              <a:rPr lang="en-IN" sz="1400" i="1" dirty="0">
                <a:effectLst/>
                <a:latin typeface="Times New Roman" panose="02020603050405020304" pitchFamily="18" charset="0"/>
                <a:ea typeface="Times New Roman" panose="02020603050405020304" pitchFamily="18" charset="0"/>
              </a:rPr>
              <a:t>Journal of </a:t>
            </a:r>
            <a:r>
              <a:rPr lang="en-IN" sz="1400" i="1" dirty="0" err="1">
                <a:effectLst/>
                <a:latin typeface="Times New Roman" panose="02020603050405020304" pitchFamily="18" charset="0"/>
                <a:ea typeface="Times New Roman" panose="02020603050405020304" pitchFamily="18" charset="0"/>
              </a:rPr>
              <a:t>Agro</a:t>
            </a:r>
            <a:r>
              <a:rPr lang="en-IN" sz="1400" i="1" dirty="0">
                <a:effectLst/>
                <a:latin typeface="Times New Roman" panose="02020603050405020304" pitchFamily="18" charset="0"/>
                <a:ea typeface="Times New Roman" panose="02020603050405020304" pitchFamily="18" charset="0"/>
              </a:rPr>
              <a:t>-Environmental Technologies</a:t>
            </a:r>
            <a:r>
              <a:rPr lang="en-IN" sz="1400" dirty="0">
                <a:effectLst/>
                <a:latin typeface="Times New Roman" panose="02020603050405020304" pitchFamily="18" charset="0"/>
                <a:ea typeface="Times New Roman" panose="02020603050405020304" pitchFamily="18" charset="0"/>
              </a:rPr>
              <a:t>, 2021.</a:t>
            </a:r>
          </a:p>
          <a:p>
            <a:pPr marL="342900" marR="166370" lvl="0" indent="-342900" algn="just">
              <a:lnSpc>
                <a:spcPct val="150000"/>
              </a:lnSpc>
              <a:spcBef>
                <a:spcPts val="1215"/>
              </a:spcBef>
              <a:spcAft>
                <a:spcPts val="0"/>
              </a:spcAft>
              <a:buFont typeface="+mj-lt"/>
              <a:buAutoNum type="arabicPeriod"/>
              <a:tabLst>
                <a:tab pos="666750" algn="l"/>
              </a:tabLst>
            </a:pPr>
            <a:r>
              <a:rPr lang="en-IN" sz="1400" dirty="0">
                <a:effectLst/>
                <a:latin typeface="Times New Roman" panose="02020603050405020304" pitchFamily="18" charset="0"/>
                <a:ea typeface="Times New Roman" panose="02020603050405020304" pitchFamily="18" charset="0"/>
              </a:rPr>
              <a:t>Zhao, J., "A Survey on Applications of IoT in Precision Agriculture," </a:t>
            </a:r>
            <a:r>
              <a:rPr lang="en-IN" sz="1400" i="1" dirty="0">
                <a:effectLst/>
                <a:latin typeface="Times New Roman" panose="02020603050405020304" pitchFamily="18" charset="0"/>
                <a:ea typeface="Times New Roman" panose="02020603050405020304" pitchFamily="18" charset="0"/>
              </a:rPr>
              <a:t>Journal of Precision Agriculture Technologies</a:t>
            </a:r>
            <a:r>
              <a:rPr lang="en-IN" sz="1400" dirty="0">
                <a:effectLst/>
                <a:latin typeface="Times New Roman" panose="02020603050405020304" pitchFamily="18" charset="0"/>
                <a:ea typeface="Times New Roman" panose="02020603050405020304" pitchFamily="18" charset="0"/>
              </a:rPr>
              <a:t>, 2019.</a:t>
            </a: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23</a:t>
            </a:fld>
            <a:endParaRPr lang="en-US"/>
          </a:p>
        </p:txBody>
      </p:sp>
      <p:sp>
        <p:nvSpPr>
          <p:cNvPr id="9" name="Rectangle 8"/>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0" name="Rectangle 9"/>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1"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17" name="Group 16">
            <a:extLst>
              <a:ext uri="{FF2B5EF4-FFF2-40B4-BE49-F238E27FC236}">
                <a16:creationId xmlns:a16="http://schemas.microsoft.com/office/drawing/2014/main" id="{AE1C8CF2-184B-2595-E132-13B31B25B539}"/>
              </a:ext>
            </a:extLst>
          </p:cNvPr>
          <p:cNvGrpSpPr/>
          <p:nvPr/>
        </p:nvGrpSpPr>
        <p:grpSpPr>
          <a:xfrm>
            <a:off x="697570" y="124984"/>
            <a:ext cx="11366297" cy="955584"/>
            <a:chOff x="697570" y="124984"/>
            <a:chExt cx="11366297" cy="955584"/>
          </a:xfrm>
        </p:grpSpPr>
        <p:sp>
          <p:nvSpPr>
            <p:cNvPr id="7" name="Oval 6"/>
            <p:cNvSpPr/>
            <p:nvPr/>
          </p:nvSpPr>
          <p:spPr>
            <a:xfrm>
              <a:off x="4043540" y="306711"/>
              <a:ext cx="2827090" cy="729842"/>
            </a:xfrm>
            <a:prstGeom prst="ellipse">
              <a:avLst/>
            </a:prstGeom>
            <a:solidFill>
              <a:schemeClr val="accent4">
                <a:lumMod val="60000"/>
                <a:lumOff val="4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4">
                      <a:lumMod val="50000"/>
                    </a:schemeClr>
                  </a:solidFill>
                  <a:latin typeface="Times New Roman" pitchFamily="18" charset="0"/>
                  <a:cs typeface="Times New Roman" pitchFamily="18" charset="0"/>
                </a:rPr>
                <a:t>References</a:t>
              </a:r>
              <a:endParaRPr lang="en-IN" sz="2400" dirty="0">
                <a:solidFill>
                  <a:schemeClr val="accent4">
                    <a:lumMod val="50000"/>
                  </a:schemeClr>
                </a:solidFill>
                <a:latin typeface="Times New Roman" pitchFamily="18" charset="0"/>
                <a:cs typeface="Times New Roman" pitchFamily="18" charset="0"/>
              </a:endParaRPr>
            </a:p>
          </p:txBody>
        </p:sp>
        <p:grpSp>
          <p:nvGrpSpPr>
            <p:cNvPr id="2" name="Group 1"/>
            <p:cNvGrpSpPr/>
            <p:nvPr/>
          </p:nvGrpSpPr>
          <p:grpSpPr>
            <a:xfrm>
              <a:off x="8178697" y="124984"/>
              <a:ext cx="3885170" cy="955584"/>
              <a:chOff x="8178697" y="124984"/>
              <a:chExt cx="3885170" cy="955584"/>
            </a:xfrm>
          </p:grpSpPr>
          <p:pic>
            <p:nvPicPr>
              <p:cNvPr id="12" name="image10.png"/>
              <p:cNvPicPr/>
              <p:nvPr/>
            </p:nvPicPr>
            <p:blipFill>
              <a:blip r:embed="rId2" cstate="print"/>
              <a:srcRect/>
              <a:stretch>
                <a:fillRect/>
              </a:stretch>
            </p:blipFill>
            <p:spPr>
              <a:xfrm>
                <a:off x="8178697" y="174205"/>
                <a:ext cx="1099803" cy="906363"/>
              </a:xfrm>
              <a:prstGeom prst="rect">
                <a:avLst/>
              </a:prstGeom>
              <a:ln/>
            </p:spPr>
          </p:pic>
          <p:pic>
            <p:nvPicPr>
              <p:cNvPr id="13"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118785" y="267718"/>
                <a:ext cx="1046364" cy="715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
              <p:cNvPicPr>
                <a:picLocks noChangeAspect="1" noChangeArrowheads="1"/>
              </p:cNvPicPr>
              <p:nvPr/>
            </p:nvPicPr>
            <p:blipFill>
              <a:blip r:embed="rId5"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8" name="Picture 7">
              <a:extLst>
                <a:ext uri="{FF2B5EF4-FFF2-40B4-BE49-F238E27FC236}">
                  <a16:creationId xmlns:a16="http://schemas.microsoft.com/office/drawing/2014/main" id="{0F8B6036-9435-240A-FF87-9CCE20932313}"/>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97570" y="239801"/>
              <a:ext cx="2295525" cy="771525"/>
            </a:xfrm>
            <a:prstGeom prst="rect">
              <a:avLst/>
            </a:prstGeom>
            <a:noFill/>
            <a:ln>
              <a:noFill/>
            </a:ln>
          </p:spPr>
        </p:pic>
      </p:grpSp>
    </p:spTree>
    <p:extLst>
      <p:ext uri="{BB962C8B-B14F-4D97-AF65-F5344CB8AC3E}">
        <p14:creationId xmlns:p14="http://schemas.microsoft.com/office/powerpoint/2010/main" val="35678908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AE319F-BE77-49C6-B671-7ECD66D8C70A}" type="datetime1">
              <a:rPr lang="en-US" smtClean="0"/>
              <a:pPr/>
              <a:t>12/20/2024</a:t>
            </a:fld>
            <a:endParaRPr lang="en-US"/>
          </a:p>
        </p:txBody>
      </p:sp>
      <p:sp>
        <p:nvSpPr>
          <p:cNvPr id="3" name="Footer Placeholder 2"/>
          <p:cNvSpPr>
            <a:spLocks noGrp="1"/>
          </p:cNvSpPr>
          <p:nvPr>
            <p:ph type="ftr" sz="quarter" idx="11"/>
          </p:nvPr>
        </p:nvSpPr>
        <p:spPr/>
        <p:txBody>
          <a:bodyPr/>
          <a:lstStyle/>
          <a:p>
            <a:r>
              <a:rPr lang="en-US"/>
              <a:t>Department of EEE, ATMECE,Mysuru</a:t>
            </a:r>
          </a:p>
        </p:txBody>
      </p:sp>
      <p:sp>
        <p:nvSpPr>
          <p:cNvPr id="4" name="Slide Number Placeholder 3"/>
          <p:cNvSpPr>
            <a:spLocks noGrp="1"/>
          </p:cNvSpPr>
          <p:nvPr>
            <p:ph type="sldNum" sz="quarter" idx="12"/>
          </p:nvPr>
        </p:nvSpPr>
        <p:spPr/>
        <p:txBody>
          <a:bodyPr/>
          <a:lstStyle/>
          <a:p>
            <a:fld id="{8FA272BB-64A1-4A54-AE08-B088513E2C1B}" type="slidenum">
              <a:rPr lang="en-US" smtClean="0"/>
              <a:pPr/>
              <a:t>24</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16250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473812"/>
            <a:ext cx="10972800" cy="4562286"/>
          </a:xfrm>
        </p:spPr>
        <p:txBody>
          <a:bodyPr>
            <a:normAutofit/>
          </a:bodyPr>
          <a:lstStyle/>
          <a:p>
            <a:pPr algn="just">
              <a:lnSpc>
                <a:spcPct val="150000"/>
              </a:lnSpc>
            </a:pPr>
            <a:r>
              <a:rPr lang="en-US" sz="2000" dirty="0">
                <a:latin typeface="Times New Roman" panose="02020603050405020304" pitchFamily="18" charset="0"/>
                <a:cs typeface="Times New Roman" panose="02020603050405020304" pitchFamily="18" charset="0"/>
              </a:rPr>
              <a:t>Agriculture is vital for human survival, but challenges like water scarcity, soil degradation, and climate change demand smarter farming solutions. </a:t>
            </a:r>
          </a:p>
          <a:p>
            <a:pPr algn="just">
              <a:lnSpc>
                <a:spcPct val="150000"/>
              </a:lnSpc>
            </a:pPr>
            <a:r>
              <a:rPr lang="en-US" sz="2000" dirty="0">
                <a:latin typeface="Times New Roman" panose="02020603050405020304" pitchFamily="18" charset="0"/>
                <a:cs typeface="Times New Roman" panose="02020603050405020304" pitchFamily="18" charset="0"/>
              </a:rPr>
              <a:t>Precision farming, offers a transformative approach to address these issues. </a:t>
            </a:r>
          </a:p>
          <a:p>
            <a:pPr algn="just">
              <a:lnSpc>
                <a:spcPct val="150000"/>
              </a:lnSpc>
            </a:pPr>
            <a:r>
              <a:rPr lang="en-US" sz="2000" dirty="0">
                <a:latin typeface="Times New Roman" panose="02020603050405020304" pitchFamily="18" charset="0"/>
                <a:cs typeface="Times New Roman" panose="02020603050405020304" pitchFamily="18" charset="0"/>
              </a:rPr>
              <a:t>This </a:t>
            </a:r>
            <a:r>
              <a:rPr lang="en-US" sz="2000" b="1" dirty="0">
                <a:latin typeface="Times New Roman" panose="02020603050405020304" pitchFamily="18" charset="0"/>
                <a:cs typeface="Times New Roman" panose="02020603050405020304" pitchFamily="18" charset="0"/>
              </a:rPr>
              <a:t>project</a:t>
            </a:r>
            <a:r>
              <a:rPr lang="en-US" sz="2000" dirty="0">
                <a:latin typeface="Times New Roman" panose="02020603050405020304" pitchFamily="18" charset="0"/>
                <a:cs typeface="Times New Roman" panose="02020603050405020304" pitchFamily="18" charset="0"/>
              </a:rPr>
              <a:t> presents an IoT-based precision farming system that integrates multiple sensors to monitor key environmental and soil parameters. </a:t>
            </a:r>
          </a:p>
          <a:p>
            <a:pPr algn="just">
              <a:lnSpc>
                <a:spcPct val="150000"/>
              </a:lnSpc>
            </a:pPr>
            <a:r>
              <a:rPr lang="en-US" sz="2000" dirty="0">
                <a:latin typeface="Times New Roman" panose="02020603050405020304" pitchFamily="18" charset="0"/>
                <a:cs typeface="Times New Roman" panose="02020603050405020304" pitchFamily="18" charset="0"/>
              </a:rPr>
              <a:t>Data collected from sensors is displayed on a mobile app, providing real-time insights to farmers. The system includes an automated irrigation feature to optimize water usage. </a:t>
            </a:r>
          </a:p>
          <a:p>
            <a:pPr algn="just">
              <a:lnSpc>
                <a:spcPct val="150000"/>
              </a:lnSpc>
            </a:pPr>
            <a:r>
              <a:rPr lang="en-US" sz="2000" dirty="0">
                <a:latin typeface="Times New Roman" panose="02020603050405020304" pitchFamily="18" charset="0"/>
                <a:cs typeface="Times New Roman" panose="02020603050405020304" pitchFamily="18" charset="0"/>
              </a:rPr>
              <a:t>Designed to be scalable, the system offers a cost-effective and efficient solution for sustainable farming practices.</a:t>
            </a:r>
            <a:endParaRPr lang="en-US" sz="3600" dirty="0">
              <a:latin typeface="Times New Roman" panose="02020603050405020304"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dirty="0"/>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3</a:t>
            </a:fld>
            <a:endParaRPr lang="en-US"/>
          </a:p>
        </p:txBody>
      </p:sp>
      <p:sp>
        <p:nvSpPr>
          <p:cNvPr id="15" name="Rectangle 1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Rectangle 15"/>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7"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a:solidFill>
                  <a:srgbClr val="FFC000"/>
                </a:solidFill>
                <a:latin typeface="Times New Roman" panose="02020603050405020304" pitchFamily="18" charset="0"/>
                <a:cs typeface="Times New Roman" panose="02020603050405020304" pitchFamily="18" charset="0"/>
              </a:rPr>
              <a:t>Department of Electrical and Electronics Engineering,  ATMECE, 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20" name="Group 19">
            <a:extLst>
              <a:ext uri="{FF2B5EF4-FFF2-40B4-BE49-F238E27FC236}">
                <a16:creationId xmlns:a16="http://schemas.microsoft.com/office/drawing/2014/main" id="{F32043C0-E469-CC29-BCA1-14EE22B8D246}"/>
              </a:ext>
            </a:extLst>
          </p:cNvPr>
          <p:cNvGrpSpPr/>
          <p:nvPr/>
        </p:nvGrpSpPr>
        <p:grpSpPr>
          <a:xfrm>
            <a:off x="617975" y="124984"/>
            <a:ext cx="11445892" cy="1029152"/>
            <a:chOff x="617975" y="124984"/>
            <a:chExt cx="11445892" cy="1029152"/>
          </a:xfrm>
        </p:grpSpPr>
        <p:grpSp>
          <p:nvGrpSpPr>
            <p:cNvPr id="7" name="Group 6"/>
            <p:cNvGrpSpPr/>
            <p:nvPr/>
          </p:nvGrpSpPr>
          <p:grpSpPr>
            <a:xfrm>
              <a:off x="3980300" y="124984"/>
              <a:ext cx="8083567" cy="955584"/>
              <a:chOff x="3980300" y="124984"/>
              <a:chExt cx="8083567"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9"/>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9" name="TextBox 18"/>
              <p:cNvSpPr txBox="1"/>
              <p:nvPr/>
            </p:nvSpPr>
            <p:spPr>
              <a:xfrm>
                <a:off x="3980300" y="460191"/>
                <a:ext cx="2488780"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Introduction</a:t>
                </a:r>
                <a:endParaRPr lang="en-IN" sz="2800" b="1" dirty="0">
                  <a:latin typeface="Times New Roman" pitchFamily="18" charset="0"/>
                  <a:cs typeface="Times New Roman" pitchFamily="18" charset="0"/>
                </a:endParaRPr>
              </a:p>
            </p:txBody>
          </p:sp>
        </p:grpSp>
        <p:pic>
          <p:nvPicPr>
            <p:cNvPr id="14" name="Picture 13">
              <a:extLst>
                <a:ext uri="{FF2B5EF4-FFF2-40B4-BE49-F238E27FC236}">
                  <a16:creationId xmlns:a16="http://schemas.microsoft.com/office/drawing/2014/main" id="{DEFF7C1B-01D1-CD29-1458-95C4AA908EE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382611"/>
              <a:ext cx="2295525" cy="771525"/>
            </a:xfrm>
            <a:prstGeom prst="rect">
              <a:avLst/>
            </a:prstGeom>
            <a:noFill/>
            <a:ln>
              <a:noFill/>
            </a:ln>
          </p:spPr>
        </p:pic>
      </p:grpSp>
    </p:spTree>
    <p:extLst>
      <p:ext uri="{BB962C8B-B14F-4D97-AF65-F5344CB8AC3E}">
        <p14:creationId xmlns:p14="http://schemas.microsoft.com/office/powerpoint/2010/main" val="1877383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1364" y="1510748"/>
            <a:ext cx="6862984" cy="4709079"/>
          </a:xfrm>
        </p:spPr>
        <p:txBody>
          <a:bodyPr>
            <a:normAutofit fontScale="92500" lnSpcReduction="20000"/>
          </a:bodyPr>
          <a:lstStyle/>
          <a:p>
            <a:pPr marL="400050" lvl="1" indent="0" algn="just">
              <a:lnSpc>
                <a:spcPct val="150000"/>
              </a:lnSpc>
              <a:buNone/>
            </a:pPr>
            <a:r>
              <a:rPr lang="en-US" sz="2200" dirty="0">
                <a:effectLst/>
                <a:latin typeface="Times New Roman" panose="02020603050405020304" pitchFamily="18" charset="0"/>
                <a:ea typeface="Times New Roman" panose="02020603050405020304" pitchFamily="18" charset="0"/>
              </a:rPr>
              <a:t>Traditional farming often struggles with resource inefficiencies, unpredictable weather, and soil degradation, making it harder for farmers to achieve good yields. This project introduces an IoT-based system that helps farmers monitor temperature, humidity, soil moisture, and NPK levels in real time. With a robotic car for field data collection and a mobile app for easy control, it also automates irrigation to save water and effort. Designed to be affordable and user-friendly, this solution empowers farmers to make smarter decisions and improve productivity, bridging the gap between traditional methods and modern technology.</a:t>
            </a:r>
          </a:p>
          <a:p>
            <a:pPr marL="400050" lvl="1" indent="0" algn="just">
              <a:lnSpc>
                <a:spcPct val="150000"/>
              </a:lnSpc>
              <a:buNone/>
            </a:pPr>
            <a:endParaRPr lang="en-US" sz="2200" dirty="0">
              <a:effectLst/>
              <a:latin typeface="Times New Roman" panose="02020603050405020304" pitchFamily="18" charset="0"/>
              <a:ea typeface="Times New Roman" panose="02020603050405020304" pitchFamily="18" charset="0"/>
            </a:endParaRPr>
          </a:p>
          <a:p>
            <a:pPr marL="400050" lvl="1" indent="0" algn="just">
              <a:lnSpc>
                <a:spcPct val="150000"/>
              </a:lnSpc>
              <a:buNone/>
            </a:pPr>
            <a:endParaRPr lang="en-US" sz="2000" dirty="0">
              <a:effectLst/>
              <a:latin typeface="Times New Roman" panose="02020603050405020304" pitchFamily="18" charset="0"/>
              <a:ea typeface="Times New Roman" panose="02020603050405020304" pitchFamily="18" charset="0"/>
            </a:endParaRPr>
          </a:p>
          <a:p>
            <a:pPr marL="400050" lvl="1" indent="0" algn="just">
              <a:lnSpc>
                <a:spcPct val="150000"/>
              </a:lnSpc>
              <a:buNone/>
            </a:pPr>
            <a:endParaRPr lang="en-US" sz="2000" dirty="0">
              <a:effectLst/>
              <a:latin typeface="Times New Roman" panose="02020603050405020304" pitchFamily="18" charset="0"/>
              <a:ea typeface="Times New Roman" panose="02020603050405020304" pitchFamily="18" charset="0"/>
            </a:endParaRPr>
          </a:p>
          <a:p>
            <a:pPr marL="400050" lvl="1" indent="0">
              <a:lnSpc>
                <a:spcPct val="150000"/>
              </a:lnSpc>
              <a:buNone/>
            </a:pPr>
            <a:endParaRPr lang="en-US" sz="2000" dirty="0">
              <a:effectLst/>
              <a:latin typeface="Times New Roman" panose="02020603050405020304" pitchFamily="18" charset="0"/>
              <a:ea typeface="Times New Roman" panose="02020603050405020304" pitchFamily="18" charset="0"/>
            </a:endParaRPr>
          </a:p>
          <a:p>
            <a:pPr marL="0" indent="0">
              <a:lnSpc>
                <a:spcPct val="150000"/>
              </a:lnSpc>
              <a:buNone/>
            </a:pPr>
            <a:endParaRPr lang="en-US" sz="2000" dirty="0">
              <a:latin typeface="Times New Roman" panose="02020603050405020304"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dirty="0"/>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4</a:t>
            </a:fld>
            <a:endParaRPr lang="en-US"/>
          </a:p>
        </p:txBody>
      </p:sp>
      <p:sp>
        <p:nvSpPr>
          <p:cNvPr id="15" name="Rectangle 1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Rectangle 15"/>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7"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a:solidFill>
                  <a:srgbClr val="FFC000"/>
                </a:solidFill>
                <a:latin typeface="Times New Roman" panose="02020603050405020304" pitchFamily="18" charset="0"/>
                <a:cs typeface="Times New Roman" panose="02020603050405020304" pitchFamily="18" charset="0"/>
              </a:rPr>
              <a:t>Department of Electrical and Electronics Engineering,  ATMECE, 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20" name="Group 19">
            <a:extLst>
              <a:ext uri="{FF2B5EF4-FFF2-40B4-BE49-F238E27FC236}">
                <a16:creationId xmlns:a16="http://schemas.microsoft.com/office/drawing/2014/main" id="{F32043C0-E469-CC29-BCA1-14EE22B8D246}"/>
              </a:ext>
            </a:extLst>
          </p:cNvPr>
          <p:cNvGrpSpPr/>
          <p:nvPr/>
        </p:nvGrpSpPr>
        <p:grpSpPr>
          <a:xfrm>
            <a:off x="617975" y="124984"/>
            <a:ext cx="11445892" cy="1029152"/>
            <a:chOff x="617975" y="124984"/>
            <a:chExt cx="11445892" cy="1029152"/>
          </a:xfrm>
        </p:grpSpPr>
        <p:grpSp>
          <p:nvGrpSpPr>
            <p:cNvPr id="7" name="Group 6"/>
            <p:cNvGrpSpPr/>
            <p:nvPr/>
          </p:nvGrpSpPr>
          <p:grpSpPr>
            <a:xfrm>
              <a:off x="3980299" y="124984"/>
              <a:ext cx="8083568" cy="955584"/>
              <a:chOff x="3980299" y="124984"/>
              <a:chExt cx="8083568"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9"/>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9" name="TextBox 18"/>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Problem Definition</a:t>
                </a:r>
                <a:endParaRPr lang="en-IN" sz="2800" b="1" dirty="0">
                  <a:latin typeface="Times New Roman" pitchFamily="18" charset="0"/>
                  <a:cs typeface="Times New Roman" pitchFamily="18" charset="0"/>
                </a:endParaRPr>
              </a:p>
            </p:txBody>
          </p:sp>
        </p:grpSp>
        <p:pic>
          <p:nvPicPr>
            <p:cNvPr id="14" name="Picture 13">
              <a:extLst>
                <a:ext uri="{FF2B5EF4-FFF2-40B4-BE49-F238E27FC236}">
                  <a16:creationId xmlns:a16="http://schemas.microsoft.com/office/drawing/2014/main" id="{DEFF7C1B-01D1-CD29-1458-95C4AA908EE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382611"/>
              <a:ext cx="2295525" cy="771525"/>
            </a:xfrm>
            <a:prstGeom prst="rect">
              <a:avLst/>
            </a:prstGeom>
            <a:noFill/>
            <a:ln>
              <a:noFill/>
            </a:ln>
          </p:spPr>
        </p:pic>
      </p:grpSp>
      <p:pic>
        <p:nvPicPr>
          <p:cNvPr id="22" name="Picture 21">
            <a:extLst>
              <a:ext uri="{FF2B5EF4-FFF2-40B4-BE49-F238E27FC236}">
                <a16:creationId xmlns:a16="http://schemas.microsoft.com/office/drawing/2014/main" id="{FAB3D2E0-CE35-F104-D916-A50CB163FBAC}"/>
              </a:ext>
            </a:extLst>
          </p:cNvPr>
          <p:cNvPicPr>
            <a:picLocks noChangeAspect="1"/>
          </p:cNvPicPr>
          <p:nvPr/>
        </p:nvPicPr>
        <p:blipFill>
          <a:blip r:embed="rId8"/>
          <a:stretch>
            <a:fillRect/>
          </a:stretch>
        </p:blipFill>
        <p:spPr>
          <a:xfrm>
            <a:off x="7871043" y="1623342"/>
            <a:ext cx="3801809" cy="3801809"/>
          </a:xfrm>
          <a:prstGeom prst="rect">
            <a:avLst/>
          </a:prstGeom>
        </p:spPr>
      </p:pic>
    </p:spTree>
    <p:extLst>
      <p:ext uri="{BB962C8B-B14F-4D97-AF65-F5344CB8AC3E}">
        <p14:creationId xmlns:p14="http://schemas.microsoft.com/office/powerpoint/2010/main" val="2656893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dirty="0"/>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5</a:t>
            </a:fld>
            <a:endParaRPr lang="en-US"/>
          </a:p>
        </p:txBody>
      </p:sp>
      <p:sp>
        <p:nvSpPr>
          <p:cNvPr id="15" name="Rectangle 1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Rectangle 15"/>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7"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a:solidFill>
                  <a:srgbClr val="FFC000"/>
                </a:solidFill>
                <a:latin typeface="Times New Roman" panose="02020603050405020304" pitchFamily="18" charset="0"/>
                <a:cs typeface="Times New Roman" panose="02020603050405020304" pitchFamily="18" charset="0"/>
              </a:rPr>
              <a:t>Department of Electrical and Electronics Engineering,  ATMECE, 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20" name="Group 19">
            <a:extLst>
              <a:ext uri="{FF2B5EF4-FFF2-40B4-BE49-F238E27FC236}">
                <a16:creationId xmlns:a16="http://schemas.microsoft.com/office/drawing/2014/main" id="{F32043C0-E469-CC29-BCA1-14EE22B8D246}"/>
              </a:ext>
            </a:extLst>
          </p:cNvPr>
          <p:cNvGrpSpPr/>
          <p:nvPr/>
        </p:nvGrpSpPr>
        <p:grpSpPr>
          <a:xfrm>
            <a:off x="617975" y="124984"/>
            <a:ext cx="11445892" cy="1029152"/>
            <a:chOff x="617975" y="124984"/>
            <a:chExt cx="11445892" cy="1029152"/>
          </a:xfrm>
        </p:grpSpPr>
        <p:grpSp>
          <p:nvGrpSpPr>
            <p:cNvPr id="7" name="Group 6"/>
            <p:cNvGrpSpPr/>
            <p:nvPr/>
          </p:nvGrpSpPr>
          <p:grpSpPr>
            <a:xfrm>
              <a:off x="3980299" y="124984"/>
              <a:ext cx="8083568" cy="955584"/>
              <a:chOff x="3980299" y="124984"/>
              <a:chExt cx="8083568"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9"/>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9" name="TextBox 18"/>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Problem Objectives</a:t>
                </a:r>
                <a:endParaRPr lang="en-IN" sz="2800" b="1" dirty="0">
                  <a:latin typeface="Times New Roman" pitchFamily="18" charset="0"/>
                  <a:cs typeface="Times New Roman" pitchFamily="18" charset="0"/>
                </a:endParaRPr>
              </a:p>
            </p:txBody>
          </p:sp>
        </p:grpSp>
        <p:pic>
          <p:nvPicPr>
            <p:cNvPr id="14" name="Picture 13">
              <a:extLst>
                <a:ext uri="{FF2B5EF4-FFF2-40B4-BE49-F238E27FC236}">
                  <a16:creationId xmlns:a16="http://schemas.microsoft.com/office/drawing/2014/main" id="{DEFF7C1B-01D1-CD29-1458-95C4AA908EE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975" y="382611"/>
              <a:ext cx="2295525" cy="771525"/>
            </a:xfrm>
            <a:prstGeom prst="rect">
              <a:avLst/>
            </a:prstGeom>
            <a:noFill/>
            <a:ln>
              <a:noFill/>
            </a:ln>
          </p:spPr>
        </p:pic>
      </p:grpSp>
      <p:sp>
        <p:nvSpPr>
          <p:cNvPr id="21" name="Rectangle 2">
            <a:extLst>
              <a:ext uri="{FF2B5EF4-FFF2-40B4-BE49-F238E27FC236}">
                <a16:creationId xmlns:a16="http://schemas.microsoft.com/office/drawing/2014/main" id="{237DF85C-0829-58DC-41F8-336E6AF60681}"/>
              </a:ext>
            </a:extLst>
          </p:cNvPr>
          <p:cNvSpPr>
            <a:spLocks noGrp="1" noChangeArrowheads="1"/>
          </p:cNvSpPr>
          <p:nvPr>
            <p:ph idx="1"/>
          </p:nvPr>
        </p:nvSpPr>
        <p:spPr bwMode="auto">
          <a:xfrm>
            <a:off x="715617" y="1385258"/>
            <a:ext cx="10490096" cy="2920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200000"/>
              </a:lnSpc>
              <a:spcBef>
                <a:spcPct val="0"/>
              </a:spcBef>
              <a:spcAft>
                <a:spcPct val="0"/>
              </a:spcAft>
              <a:buClrTx/>
              <a:buSzTx/>
              <a:buFont typeface="+mj-lt"/>
              <a:buAutoNum type="arabicPeriod"/>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develop a real-time system for monitoring temperature, humidity, soil moisture, and NPK levels, while enabling automated irrigation via a mobile application.</a:t>
            </a:r>
          </a:p>
          <a:p>
            <a:pPr marR="0" lvl="0" algn="just" defTabSz="914400" rtl="0" eaLnBrk="0" fontAlgn="base" latinLnBrk="0" hangingPunct="0">
              <a:lnSpc>
                <a:spcPct val="200000"/>
              </a:lnSpc>
              <a:spcBef>
                <a:spcPct val="0"/>
              </a:spcBef>
              <a:spcAft>
                <a:spcPct val="0"/>
              </a:spcAft>
              <a:buClrTx/>
              <a:buSzTx/>
              <a:buFont typeface="+mj-lt"/>
              <a:buAutoNum type="arabicPeriod"/>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design a scalable, cost-effective solution with a robotic car for data collection, Bluetooth connectivity for easy visualization, and modular features for future expansion</a:t>
            </a:r>
          </a:p>
          <a:p>
            <a:pPr marR="0" lvl="0" algn="l" defTabSz="914400" rtl="0" eaLnBrk="0" fontAlgn="base" latinLnBrk="0" hangingPunct="0">
              <a:lnSpc>
                <a:spcPct val="150000"/>
              </a:lnSpc>
              <a:spcBef>
                <a:spcPct val="0"/>
              </a:spcBef>
              <a:spcAft>
                <a:spcPct val="0"/>
              </a:spcAft>
              <a:buClrTx/>
              <a:buSzTx/>
              <a:buFont typeface="+mj-lt"/>
              <a:buAutoNum type="arabicPeriod"/>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18F1B242-08E1-EFC9-054D-3D136568E5DE}"/>
              </a:ext>
            </a:extLst>
          </p:cNvPr>
          <p:cNvSpPr>
            <a:spLocks noChangeArrowheads="1"/>
          </p:cNvSpPr>
          <p:nvPr/>
        </p:nvSpPr>
        <p:spPr bwMode="auto">
          <a:xfrm>
            <a:off x="0" y="-461665"/>
            <a:ext cx="44114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3505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ontent Placeholder 20"/>
          <p:cNvSpPr>
            <a:spLocks noGrp="1"/>
          </p:cNvSpPr>
          <p:nvPr>
            <p:ph idx="1"/>
          </p:nvPr>
        </p:nvSpPr>
        <p:spPr>
          <a:xfrm>
            <a:off x="802257" y="1440609"/>
            <a:ext cx="10780143" cy="4785208"/>
          </a:xfrm>
        </p:spPr>
        <p:txBody>
          <a:bodyPr>
            <a:noAutofit/>
          </a:bodyPr>
          <a:lstStyle/>
          <a:p>
            <a:pPr marR="161925" algn="just">
              <a:lnSpc>
                <a:spcPct val="150000"/>
              </a:lnSpc>
            </a:pPr>
            <a:r>
              <a:rPr lang="en-US" sz="1800" b="1" dirty="0">
                <a:effectLst/>
                <a:latin typeface="Times New Roman" panose="02020603050405020304" pitchFamily="18" charset="0"/>
                <a:ea typeface="Times New Roman" panose="02020603050405020304" pitchFamily="18" charset="0"/>
              </a:rPr>
              <a:t>Internet of Things for Precision Agriculture</a:t>
            </a:r>
            <a:r>
              <a:rPr lang="en-US" sz="1800" dirty="0">
                <a:effectLst/>
                <a:latin typeface="Times New Roman" panose="02020603050405020304" pitchFamily="18" charset="0"/>
                <a:ea typeface="Times New Roman" panose="02020603050405020304" pitchFamily="18" charset="0"/>
              </a:rPr>
              <a:t>: Applications and Technologies [1] presents 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detailed overview of how IoT is transforming precision agriculture by enabling real-time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monitoring and control, focusing on optimizing resource use like water and fertilizers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improve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crop</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yields.</a:t>
            </a:r>
            <a:endParaRPr lang="en-IN" sz="1800" dirty="0">
              <a:effectLst/>
              <a:latin typeface="Times New Roman" panose="02020603050405020304" pitchFamily="18" charset="0"/>
              <a:ea typeface="Times New Roman" panose="02020603050405020304" pitchFamily="18" charset="0"/>
            </a:endParaRPr>
          </a:p>
          <a:p>
            <a:pPr marR="162560" algn="just">
              <a:lnSpc>
                <a:spcPct val="150000"/>
              </a:lnSpc>
              <a:spcBef>
                <a:spcPts val="1010"/>
              </a:spcBef>
            </a:pPr>
            <a:r>
              <a:rPr lang="en-US" sz="1800" b="1" dirty="0">
                <a:effectLst/>
                <a:latin typeface="Times New Roman" panose="02020603050405020304" pitchFamily="18" charset="0"/>
                <a:ea typeface="Times New Roman" panose="02020603050405020304" pitchFamily="18" charset="0"/>
              </a:rPr>
              <a:t>Big Data in Smart Farming </a:t>
            </a:r>
            <a:r>
              <a:rPr lang="en-US" sz="1800" dirty="0">
                <a:effectLst/>
                <a:latin typeface="Times New Roman" panose="02020603050405020304" pitchFamily="18" charset="0"/>
                <a:ea typeface="Times New Roman" panose="02020603050405020304" pitchFamily="18" charset="0"/>
              </a:rPr>
              <a:t>– A Review [2] explores the role of big data in agriculture,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particularly how IoT devices generate large volumes of data to enhance decision-making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processes,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while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discussing</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challenges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opportunities 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smart</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farming.</a:t>
            </a:r>
          </a:p>
          <a:p>
            <a:pPr marR="162560" algn="just">
              <a:lnSpc>
                <a:spcPct val="150000"/>
              </a:lnSpc>
              <a:spcBef>
                <a:spcPts val="1010"/>
              </a:spcBef>
            </a:pPr>
            <a:r>
              <a:rPr lang="en-US" sz="1800" b="1" dirty="0">
                <a:effectLst/>
                <a:latin typeface="Times New Roman" panose="02020603050405020304" pitchFamily="18" charset="0"/>
                <a:ea typeface="Times New Roman" panose="02020603050405020304" pitchFamily="18" charset="0"/>
              </a:rPr>
              <a:t>Internet</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Things-IoT:</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Definition,</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Characteristics,</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Architecture,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Enabling</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Technologies,</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Application</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&amp;</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Future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Challenges</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[3]</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introduces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IoT,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explaining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its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architecture and applications in agriculture, emphasizing how IoT aids farmers in monitoring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crops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livestock to improve</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efficiency</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reduce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costs.</a:t>
            </a:r>
            <a:endParaRPr lang="en-IN" sz="1800" dirty="0">
              <a:effectLst/>
              <a:latin typeface="Times New Roman" panose="02020603050405020304" pitchFamily="18" charset="0"/>
              <a:ea typeface="Times New Roman" panose="02020603050405020304" pitchFamily="18" charset="0"/>
            </a:endParaRPr>
          </a:p>
          <a:p>
            <a:pPr marL="0" marR="162560" indent="0" algn="just">
              <a:lnSpc>
                <a:spcPct val="150000"/>
              </a:lnSpc>
              <a:spcBef>
                <a:spcPts val="1010"/>
              </a:spcBef>
              <a:spcAft>
                <a:spcPts val="0"/>
              </a:spcAft>
              <a:buNone/>
            </a:pPr>
            <a:endParaRPr lang="en-IN" sz="1800" dirty="0">
              <a:effectLst/>
              <a:latin typeface="Times New Roman" panose="02020603050405020304" pitchFamily="18" charset="0"/>
              <a:ea typeface="Times New Roman" panose="02020603050405020304" pitchFamily="18" charset="0"/>
            </a:endParaRPr>
          </a:p>
          <a:p>
            <a:pPr marL="0" indent="0">
              <a:buNone/>
            </a:pPr>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6</a:t>
            </a:fld>
            <a:endParaRPr lang="en-US"/>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Rectangle 15"/>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7"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C0AE4EE-226D-25EB-694E-EE198E9283E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9674" y="367839"/>
            <a:ext cx="2295525" cy="771525"/>
          </a:xfrm>
          <a:prstGeom prst="rect">
            <a:avLst/>
          </a:prstGeom>
          <a:noFill/>
          <a:ln>
            <a:noFill/>
          </a:ln>
        </p:spPr>
      </p:pic>
      <p:grpSp>
        <p:nvGrpSpPr>
          <p:cNvPr id="22" name="Group 21">
            <a:extLst>
              <a:ext uri="{FF2B5EF4-FFF2-40B4-BE49-F238E27FC236}">
                <a16:creationId xmlns:a16="http://schemas.microsoft.com/office/drawing/2014/main" id="{DB07EAD8-8A99-860B-2A04-9F54D8814C26}"/>
              </a:ext>
            </a:extLst>
          </p:cNvPr>
          <p:cNvGrpSpPr/>
          <p:nvPr/>
        </p:nvGrpSpPr>
        <p:grpSpPr>
          <a:xfrm>
            <a:off x="681098" y="124984"/>
            <a:ext cx="11382769" cy="990462"/>
            <a:chOff x="681098" y="124984"/>
            <a:chExt cx="11382769" cy="990462"/>
          </a:xfrm>
        </p:grpSpPr>
        <p:grpSp>
          <p:nvGrpSpPr>
            <p:cNvPr id="3" name="Group 2"/>
            <p:cNvGrpSpPr/>
            <p:nvPr/>
          </p:nvGrpSpPr>
          <p:grpSpPr>
            <a:xfrm>
              <a:off x="8178697" y="124984"/>
              <a:ext cx="3885170" cy="955584"/>
              <a:chOff x="8178697" y="124984"/>
              <a:chExt cx="3885170" cy="955584"/>
            </a:xfrm>
          </p:grpSpPr>
          <p:pic>
            <p:nvPicPr>
              <p:cNvPr id="8" name="image10.png"/>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0" name="Picture 19">
              <a:extLst>
                <a:ext uri="{FF2B5EF4-FFF2-40B4-BE49-F238E27FC236}">
                  <a16:creationId xmlns:a16="http://schemas.microsoft.com/office/drawing/2014/main" id="{158D0231-8C25-5A48-4CF7-D3773292325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1098" y="343921"/>
              <a:ext cx="2295525" cy="771525"/>
            </a:xfrm>
            <a:prstGeom prst="rect">
              <a:avLst/>
            </a:prstGeom>
            <a:noFill/>
            <a:ln>
              <a:noFill/>
            </a:ln>
          </p:spPr>
        </p:pic>
      </p:grpSp>
      <p:sp>
        <p:nvSpPr>
          <p:cNvPr id="23" name="TextBox 22">
            <a:extLst>
              <a:ext uri="{FF2B5EF4-FFF2-40B4-BE49-F238E27FC236}">
                <a16:creationId xmlns:a16="http://schemas.microsoft.com/office/drawing/2014/main" id="{D3651EFB-2875-A1AE-DA0B-9AD206495E85}"/>
              </a:ext>
            </a:extLst>
          </p:cNvPr>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Literature Survey</a:t>
            </a:r>
            <a:endParaRPr lang="en-IN"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2406213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2638" y="1187533"/>
            <a:ext cx="10726723" cy="4882392"/>
          </a:xfrm>
        </p:spPr>
        <p:txBody>
          <a:bodyPr>
            <a:normAutofit/>
          </a:bodyPr>
          <a:lstStyle/>
          <a:p>
            <a:pPr marR="163195" algn="just">
              <a:lnSpc>
                <a:spcPct val="150000"/>
              </a:lnSpc>
              <a:spcBef>
                <a:spcPts val="985"/>
              </a:spcBef>
            </a:pPr>
            <a:r>
              <a:rPr lang="en-US" sz="1800" b="1" dirty="0">
                <a:effectLst/>
                <a:latin typeface="Times New Roman" panose="02020603050405020304" pitchFamily="18" charset="0"/>
                <a:ea typeface="Times New Roman" panose="02020603050405020304" pitchFamily="18" charset="0"/>
              </a:rPr>
              <a:t>IoT Based Monitoring System for Agriculture </a:t>
            </a:r>
            <a:r>
              <a:rPr lang="en-US" sz="1800" dirty="0">
                <a:effectLst/>
                <a:latin typeface="Times New Roman" panose="02020603050405020304" pitchFamily="18" charset="0"/>
                <a:ea typeface="Times New Roman" panose="02020603050405020304" pitchFamily="18" charset="0"/>
              </a:rPr>
              <a:t>[4] discusses the development of an IoT-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based system for </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rPr>
              <a:t>      real-time monitoring of soil moisture, temperature, and other factors aimed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improving</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irrigation efficiency</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rPr>
              <a:t>      and</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crop health.</a:t>
            </a:r>
            <a:endParaRPr lang="en-IN" sz="1800" dirty="0">
              <a:latin typeface="Times New Roman" panose="02020603050405020304" pitchFamily="18" charset="0"/>
              <a:ea typeface="Times New Roman" panose="02020603050405020304" pitchFamily="18" charset="0"/>
            </a:endParaRPr>
          </a:p>
          <a:p>
            <a:pPr marR="163195" algn="just">
              <a:lnSpc>
                <a:spcPct val="150000"/>
              </a:lnSpc>
              <a:spcBef>
                <a:spcPts val="985"/>
              </a:spcBef>
            </a:pPr>
            <a:r>
              <a:rPr lang="en-US" sz="1800" b="1" dirty="0">
                <a:effectLst/>
                <a:latin typeface="Times New Roman" panose="02020603050405020304" pitchFamily="18" charset="0"/>
                <a:ea typeface="Times New Roman" panose="02020603050405020304" pitchFamily="18" charset="0"/>
              </a:rPr>
              <a:t>A Review on the Practice of Big Data Analysis in Agriculture </a:t>
            </a:r>
            <a:r>
              <a:rPr lang="en-US" sz="1800" dirty="0">
                <a:effectLst/>
                <a:latin typeface="Times New Roman" panose="02020603050405020304" pitchFamily="18" charset="0"/>
                <a:ea typeface="Times New Roman" panose="02020603050405020304" pitchFamily="18" charset="0"/>
              </a:rPr>
              <a:t>[5] explores the potential 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big</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80" dirty="0">
                <a:effectLst/>
                <a:latin typeface="Times New Roman" panose="02020603050405020304" pitchFamily="18" charset="0"/>
                <a:ea typeface="Times New Roman" panose="02020603050405020304" pitchFamily="18" charset="0"/>
              </a:rPr>
              <a:t> </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rPr>
              <a:t>      enhancing</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agricultural</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productivity</a:t>
            </a:r>
            <a:r>
              <a:rPr lang="en-US" sz="1800" spc="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by</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analyzing</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collected</a:t>
            </a:r>
            <a:r>
              <a:rPr lang="en-US" sz="1800" spc="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from</a:t>
            </a:r>
            <a:r>
              <a:rPr lang="en-US" sz="1800" spc="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IoT</a:t>
            </a:r>
            <a:r>
              <a:rPr lang="en-US" sz="1800" spc="7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sensors</a:t>
            </a:r>
            <a:r>
              <a:rPr lang="en-US" sz="1800" spc="-29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optimize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farming</a:t>
            </a:r>
            <a:r>
              <a:rPr lang="en-US" sz="1800" spc="-15" dirty="0">
                <a:effectLst/>
                <a:latin typeface="Times New Roman" panose="02020603050405020304" pitchFamily="18" charset="0"/>
                <a:ea typeface="Times New Roman" panose="02020603050405020304" pitchFamily="18" charset="0"/>
              </a:rPr>
              <a:t> </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rPr>
              <a:t>      operations.</a:t>
            </a:r>
            <a:endParaRPr lang="en-IN" sz="1800" dirty="0">
              <a:effectLst/>
              <a:latin typeface="Times New Roman" panose="02020603050405020304" pitchFamily="18" charset="0"/>
              <a:ea typeface="Times New Roman" panose="02020603050405020304" pitchFamily="18" charset="0"/>
            </a:endParaRPr>
          </a:p>
          <a:p>
            <a:pPr marR="163195" algn="just">
              <a:lnSpc>
                <a:spcPct val="150000"/>
              </a:lnSpc>
              <a:spcBef>
                <a:spcPts val="985"/>
              </a:spcBef>
            </a:pPr>
            <a:r>
              <a:rPr lang="en-US" sz="1800" b="1" dirty="0">
                <a:effectLst/>
                <a:latin typeface="Times New Roman" panose="02020603050405020304" pitchFamily="18" charset="0"/>
                <a:ea typeface="Times New Roman" panose="02020603050405020304" pitchFamily="18" charset="0"/>
              </a:rPr>
              <a:t>Smart Irrigation System Based on Deep Learning Neural Network </a:t>
            </a:r>
            <a:r>
              <a:rPr lang="en-US" sz="1800" dirty="0">
                <a:effectLst/>
                <a:latin typeface="Times New Roman" panose="02020603050405020304" pitchFamily="18" charset="0"/>
                <a:ea typeface="Times New Roman" panose="02020603050405020304" pitchFamily="18" charset="0"/>
              </a:rPr>
              <a:t>[6] proposes a system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combines</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rPr>
              <a:t>      IoT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sensors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deep</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learning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predict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optimal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irrigation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schedules,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improving water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usage</a:t>
            </a:r>
          </a:p>
          <a:p>
            <a:pPr marL="0" marR="163195" indent="0" algn="just">
              <a:lnSpc>
                <a:spcPct val="150000"/>
              </a:lnSpc>
              <a:spcBef>
                <a:spcPts val="985"/>
              </a:spcBef>
              <a:buNone/>
            </a:pPr>
            <a:r>
              <a:rPr lang="en-US" sz="1800" dirty="0">
                <a:effectLst/>
                <a:latin typeface="Times New Roman" panose="02020603050405020304" pitchFamily="18" charset="0"/>
                <a:ea typeface="Times New Roman" panose="02020603050405020304" pitchFamily="18" charset="0"/>
                <a:cs typeface="Times New Roman" pitchFamily="18" charset="0"/>
              </a:rPr>
              <a:t>      </a:t>
            </a:r>
            <a:r>
              <a:rPr lang="en-US" sz="1800" dirty="0">
                <a:effectLst/>
                <a:latin typeface="Times New Roman" panose="02020603050405020304" pitchFamily="18" charset="0"/>
                <a:ea typeface="Times New Roman" panose="02020603050405020304" pitchFamily="18" charset="0"/>
              </a:rPr>
              <a:t>efficiency</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crop health</a:t>
            </a:r>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dirty="0"/>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7</a:t>
            </a:fld>
            <a:endParaRPr lang="en-US"/>
          </a:p>
        </p:txBody>
      </p:sp>
      <p:sp>
        <p:nvSpPr>
          <p:cNvPr id="14" name="Rectangle 13"/>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5" name="Rectangle 1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18" name="Group 17">
            <a:extLst>
              <a:ext uri="{FF2B5EF4-FFF2-40B4-BE49-F238E27FC236}">
                <a16:creationId xmlns:a16="http://schemas.microsoft.com/office/drawing/2014/main" id="{6F9B9C4A-C42B-4DC2-E070-8593658FFC72}"/>
              </a:ext>
            </a:extLst>
          </p:cNvPr>
          <p:cNvGrpSpPr/>
          <p:nvPr/>
        </p:nvGrpSpPr>
        <p:grpSpPr>
          <a:xfrm>
            <a:off x="884237" y="124984"/>
            <a:ext cx="11179630" cy="955584"/>
            <a:chOff x="884237" y="124984"/>
            <a:chExt cx="11179630"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118785" y="26771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 name="Picture 6">
              <a:extLst>
                <a:ext uri="{FF2B5EF4-FFF2-40B4-BE49-F238E27FC236}">
                  <a16:creationId xmlns:a16="http://schemas.microsoft.com/office/drawing/2014/main" id="{88A970FE-7FC2-6416-7280-65B7E6B8253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84237" y="237656"/>
              <a:ext cx="2295525" cy="771525"/>
            </a:xfrm>
            <a:prstGeom prst="rect">
              <a:avLst/>
            </a:prstGeom>
            <a:noFill/>
            <a:ln>
              <a:noFill/>
            </a:ln>
          </p:spPr>
        </p:pic>
      </p:grpSp>
      <p:sp>
        <p:nvSpPr>
          <p:cNvPr id="17" name="TextBox 16">
            <a:extLst>
              <a:ext uri="{FF2B5EF4-FFF2-40B4-BE49-F238E27FC236}">
                <a16:creationId xmlns:a16="http://schemas.microsoft.com/office/drawing/2014/main" id="{2103FA8A-990C-97C3-FE2E-BED6ED8A04B4}"/>
              </a:ext>
            </a:extLst>
          </p:cNvPr>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Literature Survey</a:t>
            </a:r>
            <a:endParaRPr lang="en-IN"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2962273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9291" y="1171798"/>
            <a:ext cx="10405330" cy="5103167"/>
          </a:xfrm>
        </p:spPr>
        <p:txBody>
          <a:bodyPr>
            <a:normAutofit fontScale="85000" lnSpcReduction="10000"/>
          </a:bodyPr>
          <a:lstStyle/>
          <a:p>
            <a:pPr marR="163830" algn="just">
              <a:lnSpc>
                <a:spcPct val="150000"/>
              </a:lnSpc>
              <a:spcBef>
                <a:spcPts val="1030"/>
              </a:spcBef>
            </a:pPr>
            <a:r>
              <a:rPr lang="en-US" sz="1900" b="1" dirty="0">
                <a:effectLst/>
                <a:latin typeface="Times New Roman" panose="02020603050405020304" pitchFamily="18" charset="0"/>
                <a:ea typeface="Times New Roman" panose="02020603050405020304" pitchFamily="18" charset="0"/>
              </a:rPr>
              <a:t>Smart</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Farming</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Revolution:</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Harnessing</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IoT</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for</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Enhanced</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Agricultural</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Yield</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and</a:t>
            </a:r>
            <a:r>
              <a:rPr lang="en-US" sz="1900" b="1" spc="5" dirty="0">
                <a:effectLst/>
                <a:latin typeface="Times New Roman" panose="02020603050405020304" pitchFamily="18" charset="0"/>
                <a:ea typeface="Times New Roman" panose="02020603050405020304" pitchFamily="18" charset="0"/>
              </a:rPr>
              <a:t> </a:t>
            </a:r>
            <a:r>
              <a:rPr lang="en-US" sz="1900" b="1" dirty="0">
                <a:effectLst/>
                <a:latin typeface="Times New Roman" panose="02020603050405020304" pitchFamily="18" charset="0"/>
                <a:ea typeface="Times New Roman" panose="02020603050405020304" pitchFamily="18" charset="0"/>
              </a:rPr>
              <a:t>Sustainability </a:t>
            </a:r>
            <a:r>
              <a:rPr lang="en-US" sz="1900" dirty="0">
                <a:effectLst/>
                <a:latin typeface="Times New Roman" panose="02020603050405020304" pitchFamily="18" charset="0"/>
                <a:ea typeface="Times New Roman" panose="02020603050405020304" pitchFamily="18" charset="0"/>
              </a:rPr>
              <a:t>[7]</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focuses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on</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the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transformative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impact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of</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IoT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(Internet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of</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Things)</a:t>
            </a:r>
            <a:r>
              <a:rPr lang="en-US" sz="1900" spc="30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on</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modern agriculture. It explores how smart farming technologies, powered by interconnected</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sensors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and</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devices,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enable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real-time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monitoring</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of</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environmental</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factors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such</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soil</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moisture, temperature, humidity, and crop health. This real-time data allows farmers to make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data-driven decisions, optimizing water usage, fertilizers, and pesticides, leading to more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efficient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resource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management.</a:t>
            </a:r>
            <a:endParaRPr lang="en-IN" sz="1900" dirty="0">
              <a:effectLst/>
              <a:latin typeface="Times New Roman" panose="02020603050405020304" pitchFamily="18" charset="0"/>
              <a:ea typeface="Times New Roman" panose="02020603050405020304" pitchFamily="18" charset="0"/>
            </a:endParaRPr>
          </a:p>
          <a:p>
            <a:pPr marR="163830" algn="just">
              <a:lnSpc>
                <a:spcPct val="150000"/>
              </a:lnSpc>
              <a:spcBef>
                <a:spcPts val="450"/>
              </a:spcBef>
            </a:pPr>
            <a:r>
              <a:rPr lang="en-US" sz="1900" b="1" dirty="0">
                <a:effectLst/>
                <a:latin typeface="Times New Roman" panose="02020603050405020304" pitchFamily="18" charset="0"/>
                <a:ea typeface="Times New Roman" panose="02020603050405020304" pitchFamily="18" charset="0"/>
              </a:rPr>
              <a:t>Monitoring and Automation in Agriculture using IoT </a:t>
            </a:r>
            <a:r>
              <a:rPr lang="en-US" sz="1900" dirty="0">
                <a:effectLst/>
                <a:latin typeface="Times New Roman" panose="02020603050405020304" pitchFamily="18" charset="0"/>
                <a:ea typeface="Times New Roman" panose="02020603050405020304" pitchFamily="18" charset="0"/>
              </a:rPr>
              <a:t>[8] discusses the automation of</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processes like irrigation and pest control through IoT, showing how it reduces manual labor</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while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enhancing</a:t>
            </a:r>
            <a:r>
              <a:rPr lang="en-US" sz="1900" spc="-1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farming efficiency.</a:t>
            </a:r>
            <a:endParaRPr lang="en-IN" sz="1900" dirty="0">
              <a:effectLst/>
              <a:latin typeface="Times New Roman" panose="02020603050405020304" pitchFamily="18" charset="0"/>
              <a:ea typeface="Times New Roman" panose="02020603050405020304" pitchFamily="18" charset="0"/>
            </a:endParaRPr>
          </a:p>
          <a:p>
            <a:pPr marR="165100" algn="just">
              <a:lnSpc>
                <a:spcPct val="150000"/>
              </a:lnSpc>
              <a:spcBef>
                <a:spcPts val="1005"/>
              </a:spcBef>
            </a:pPr>
            <a:r>
              <a:rPr lang="en-US" sz="1900" b="1" dirty="0">
                <a:effectLst/>
                <a:latin typeface="Times New Roman" panose="02020603050405020304" pitchFamily="18" charset="0"/>
                <a:ea typeface="Times New Roman" panose="02020603050405020304" pitchFamily="18" charset="0"/>
              </a:rPr>
              <a:t>Review of IoT Applications in Agro-industrial and Environmental Fields </a:t>
            </a:r>
            <a:r>
              <a:rPr lang="en-US" sz="1900" dirty="0">
                <a:effectLst/>
                <a:latin typeface="Times New Roman" panose="02020603050405020304" pitchFamily="18" charset="0"/>
                <a:ea typeface="Times New Roman" panose="02020603050405020304" pitchFamily="18" charset="0"/>
              </a:rPr>
              <a:t>[9] reviews IoT</a:t>
            </a:r>
            <a:r>
              <a:rPr lang="en-US" sz="1900" spc="-28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applications</a:t>
            </a:r>
            <a:r>
              <a:rPr lang="en-US" sz="1900" spc="24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in</a:t>
            </a:r>
            <a:r>
              <a:rPr lang="en-US" sz="1900" spc="24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agriculture,</a:t>
            </a:r>
            <a:r>
              <a:rPr lang="en-US" sz="1900" spc="24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emphasizing</a:t>
            </a:r>
            <a:r>
              <a:rPr lang="en-US" sz="1900" spc="23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its</a:t>
            </a:r>
            <a:r>
              <a:rPr lang="en-US" sz="1900" spc="24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use</a:t>
            </a:r>
            <a:r>
              <a:rPr lang="en-US" sz="1900" spc="25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in</a:t>
            </a:r>
            <a:r>
              <a:rPr lang="en-US" sz="1900" spc="24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soil</a:t>
            </a:r>
            <a:r>
              <a:rPr lang="en-US" sz="1900" spc="24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analysis,</a:t>
            </a:r>
            <a:r>
              <a:rPr lang="en-US" sz="1900" spc="25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weather</a:t>
            </a:r>
            <a:r>
              <a:rPr lang="en-US" sz="1900" spc="24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forecasting,</a:t>
            </a:r>
            <a:r>
              <a:rPr lang="en-US" sz="1900" spc="25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and</a:t>
            </a:r>
            <a:r>
              <a:rPr lang="en-US" sz="1900" spc="-28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smart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greenhouse</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management while highlighting</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environmental benefits.</a:t>
            </a:r>
          </a:p>
          <a:p>
            <a:pPr marR="165100" algn="just">
              <a:lnSpc>
                <a:spcPct val="150000"/>
              </a:lnSpc>
              <a:spcBef>
                <a:spcPts val="1005"/>
              </a:spcBef>
            </a:pPr>
            <a:r>
              <a:rPr lang="en-US" sz="1900" b="1" dirty="0">
                <a:effectLst/>
                <a:latin typeface="Times New Roman" panose="02020603050405020304" pitchFamily="18" charset="0"/>
                <a:ea typeface="Times New Roman" panose="02020603050405020304" pitchFamily="18" charset="0"/>
              </a:rPr>
              <a:t>A Survey on Applications of IoT in Precision Agriculture </a:t>
            </a:r>
            <a:r>
              <a:rPr lang="en-US" sz="1900" dirty="0">
                <a:effectLst/>
                <a:latin typeface="Times New Roman" panose="02020603050405020304" pitchFamily="18" charset="0"/>
                <a:ea typeface="Times New Roman" panose="02020603050405020304" pitchFamily="18" charset="0"/>
              </a:rPr>
              <a:t>[10] explores various IoT</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technologies used for monitoring soil, weather, and crop conditions, addressing challenges</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such</a:t>
            </a:r>
            <a:r>
              <a:rPr lang="en-US" sz="1900" spc="-1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as scalability, energy</a:t>
            </a:r>
            <a:r>
              <a:rPr lang="en-US" sz="1900" spc="-1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efficiency, and data security</a:t>
            </a:r>
            <a:r>
              <a:rPr lang="en-US" sz="1900" spc="-2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in</a:t>
            </a:r>
            <a:r>
              <a:rPr lang="en-US" sz="1900" spc="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IoT-based systems</a:t>
            </a:r>
            <a:endParaRPr lang="en-IN" sz="1900" dirty="0">
              <a:effectLst/>
              <a:latin typeface="Times New Roman" panose="02020603050405020304" pitchFamily="18" charset="0"/>
              <a:ea typeface="Times New Roman" panose="02020603050405020304" pitchFamily="18" charset="0"/>
            </a:endParaRPr>
          </a:p>
          <a:p>
            <a:pPr marL="0" lvl="0" indent="0">
              <a:buNone/>
            </a:pPr>
            <a:endParaRPr lang="en-IN" sz="20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8</a:t>
            </a:fld>
            <a:endParaRPr lang="en-US"/>
          </a:p>
        </p:txBody>
      </p:sp>
      <p:sp>
        <p:nvSpPr>
          <p:cNvPr id="14" name="Rectangle 13"/>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5" name="Rectangle 14"/>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18" name="Group 17">
            <a:extLst>
              <a:ext uri="{FF2B5EF4-FFF2-40B4-BE49-F238E27FC236}">
                <a16:creationId xmlns:a16="http://schemas.microsoft.com/office/drawing/2014/main" id="{447BFDA8-21E4-01DA-5BA5-B23A72BDA0CA}"/>
              </a:ext>
            </a:extLst>
          </p:cNvPr>
          <p:cNvGrpSpPr/>
          <p:nvPr/>
        </p:nvGrpSpPr>
        <p:grpSpPr>
          <a:xfrm>
            <a:off x="884237" y="124984"/>
            <a:ext cx="11179630" cy="955584"/>
            <a:chOff x="884237" y="124984"/>
            <a:chExt cx="11179630"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2"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3"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093856" y="293308"/>
                <a:ext cx="1046364" cy="715693"/>
                <a:chOff x="0" y="0"/>
                <a:chExt cx="1110192" cy="778933"/>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5"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6"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 name="Picture 6">
              <a:extLst>
                <a:ext uri="{FF2B5EF4-FFF2-40B4-BE49-F238E27FC236}">
                  <a16:creationId xmlns:a16="http://schemas.microsoft.com/office/drawing/2014/main" id="{2FBDC8E1-16F3-2B02-9CAF-AB0DD29C43D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84237" y="293308"/>
              <a:ext cx="2295525" cy="771525"/>
            </a:xfrm>
            <a:prstGeom prst="rect">
              <a:avLst/>
            </a:prstGeom>
            <a:noFill/>
            <a:ln>
              <a:noFill/>
            </a:ln>
          </p:spPr>
        </p:pic>
      </p:grpSp>
      <p:sp>
        <p:nvSpPr>
          <p:cNvPr id="17" name="TextBox 16">
            <a:extLst>
              <a:ext uri="{FF2B5EF4-FFF2-40B4-BE49-F238E27FC236}">
                <a16:creationId xmlns:a16="http://schemas.microsoft.com/office/drawing/2014/main" id="{1DE58993-DC15-150F-F0C2-45E1E88DA02B}"/>
              </a:ext>
            </a:extLst>
          </p:cNvPr>
          <p:cNvSpPr txBox="1"/>
          <p:nvPr/>
        </p:nvSpPr>
        <p:spPr>
          <a:xfrm>
            <a:off x="3980299" y="460191"/>
            <a:ext cx="3383041" cy="52322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800" b="1" dirty="0">
                <a:latin typeface="Times New Roman" pitchFamily="18" charset="0"/>
                <a:cs typeface="Times New Roman" pitchFamily="18" charset="0"/>
              </a:rPr>
              <a:t> Literature Survey</a:t>
            </a:r>
            <a:endParaRPr lang="en-IN"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2297058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545945A4-708B-4114-B28E-62ABF061561F}" type="datetime1">
              <a:rPr lang="en-US" smtClean="0"/>
              <a:pPr/>
              <a:t>12/20/2024</a:t>
            </a:fld>
            <a:endParaRPr lang="en-US"/>
          </a:p>
        </p:txBody>
      </p:sp>
      <p:sp>
        <p:nvSpPr>
          <p:cNvPr id="5" name="Footer Placeholder 4"/>
          <p:cNvSpPr>
            <a:spLocks noGrp="1"/>
          </p:cNvSpPr>
          <p:nvPr>
            <p:ph type="ftr" sz="quarter" idx="11"/>
          </p:nvPr>
        </p:nvSpPr>
        <p:spPr/>
        <p:txBody>
          <a:bodyPr/>
          <a:lstStyle/>
          <a:p>
            <a:r>
              <a:rPr lang="en-US"/>
              <a:t>Department of EEE, ATMECE,Mysuru</a:t>
            </a:r>
          </a:p>
        </p:txBody>
      </p:sp>
      <p:sp>
        <p:nvSpPr>
          <p:cNvPr id="6" name="Slide Number Placeholder 5"/>
          <p:cNvSpPr>
            <a:spLocks noGrp="1"/>
          </p:cNvSpPr>
          <p:nvPr>
            <p:ph type="sldNum" sz="quarter" idx="12"/>
          </p:nvPr>
        </p:nvSpPr>
        <p:spPr/>
        <p:txBody>
          <a:bodyPr/>
          <a:lstStyle/>
          <a:p>
            <a:fld id="{8FA272BB-64A1-4A54-AE08-B088513E2C1B}" type="slidenum">
              <a:rPr lang="en-US" smtClean="0"/>
              <a:pPr/>
              <a:t>9</a:t>
            </a:fld>
            <a:endParaRPr lang="en-US"/>
          </a:p>
        </p:txBody>
      </p:sp>
      <p:sp>
        <p:nvSpPr>
          <p:cNvPr id="14" name="Rectangle 13"/>
          <p:cNvSpPr/>
          <p:nvPr/>
        </p:nvSpPr>
        <p:spPr>
          <a:xfrm>
            <a:off x="0" y="6396079"/>
            <a:ext cx="1867437" cy="46192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Times New Roman" panose="02020603050405020304" pitchFamily="18" charset="0"/>
                <a:ea typeface="Tahoma" panose="020B0604030504040204" pitchFamily="34" charset="0"/>
                <a:cs typeface="Times New Roman" panose="02020603050405020304" pitchFamily="18" charset="0"/>
              </a:rPr>
              <a:t>   </a:t>
            </a:r>
          </a:p>
          <a:p>
            <a:r>
              <a:rPr lang="en-US" sz="1050" dirty="0">
                <a:latin typeface="Times New Roman" panose="02020603050405020304" pitchFamily="18" charset="0"/>
                <a:ea typeface="Tahoma" panose="020B0604030504040204" pitchFamily="34" charset="0"/>
                <a:cs typeface="Times New Roman" panose="02020603050405020304" pitchFamily="18" charset="0"/>
              </a:rPr>
              <a:t>PROJECT PHASE-I</a:t>
            </a:r>
            <a:endParaRPr lang="en-US" sz="1050" dirty="0">
              <a:solidFill>
                <a:srgbClr val="FFC00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5" name="Rectangle 14"/>
          <p:cNvSpPr/>
          <p:nvPr/>
        </p:nvSpPr>
        <p:spPr>
          <a:xfrm>
            <a:off x="1403685" y="6404319"/>
            <a:ext cx="2266795" cy="4619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Times New Roman" panose="02020603050405020304" pitchFamily="18" charset="0"/>
                <a:cs typeface="Times New Roman" panose="02020603050405020304" pitchFamily="18" charset="0"/>
              </a:rPr>
              <a:t>ATME College of Engineering, Mysuru</a:t>
            </a:r>
          </a:p>
        </p:txBody>
      </p:sp>
      <p:sp>
        <p:nvSpPr>
          <p:cNvPr id="16" name="Footer Placeholder 9"/>
          <p:cNvSpPr txBox="1">
            <a:spLocks/>
          </p:cNvSpPr>
          <p:nvPr/>
        </p:nvSpPr>
        <p:spPr>
          <a:xfrm>
            <a:off x="3271123" y="6396079"/>
            <a:ext cx="7979380" cy="470165"/>
          </a:xfrm>
          <a:prstGeom prst="rect">
            <a:avLst/>
          </a:prstGeom>
          <a:solidFill>
            <a:srgbClr val="002060"/>
          </a:solidFill>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r>
              <a:rPr lang="en-US" sz="1600" dirty="0">
                <a:solidFill>
                  <a:srgbClr val="FFC000"/>
                </a:solidFill>
                <a:latin typeface="Times New Roman" panose="02020603050405020304" pitchFamily="18" charset="0"/>
                <a:cs typeface="Times New Roman" panose="02020603050405020304" pitchFamily="18" charset="0"/>
              </a:rPr>
              <a:t>Department of Electrical and Electronics Engineering,  ATMECE, </a:t>
            </a:r>
            <a:r>
              <a:rPr lang="en-US" sz="1600" dirty="0" err="1">
                <a:solidFill>
                  <a:srgbClr val="FFC000"/>
                </a:solidFill>
                <a:latin typeface="Times New Roman" panose="02020603050405020304" pitchFamily="18" charset="0"/>
                <a:cs typeface="Times New Roman" panose="02020603050405020304" pitchFamily="18" charset="0"/>
              </a:rPr>
              <a:t>Mysuru</a:t>
            </a:r>
            <a:endParaRPr lang="en-US" sz="1600" dirty="0">
              <a:solidFill>
                <a:srgbClr val="FFC000"/>
              </a:solidFill>
              <a:latin typeface="Times New Roman" panose="02020603050405020304" pitchFamily="18" charset="0"/>
              <a:cs typeface="Times New Roman" panose="02020603050405020304" pitchFamily="18" charset="0"/>
            </a:endParaRPr>
          </a:p>
        </p:txBody>
      </p:sp>
      <p:grpSp>
        <p:nvGrpSpPr>
          <p:cNvPr id="7" name="Group 6">
            <a:extLst>
              <a:ext uri="{FF2B5EF4-FFF2-40B4-BE49-F238E27FC236}">
                <a16:creationId xmlns:a16="http://schemas.microsoft.com/office/drawing/2014/main" id="{DE739BB5-177E-8F84-6438-1A8E86ECEE81}"/>
              </a:ext>
            </a:extLst>
          </p:cNvPr>
          <p:cNvGrpSpPr/>
          <p:nvPr/>
        </p:nvGrpSpPr>
        <p:grpSpPr>
          <a:xfrm>
            <a:off x="719674" y="124984"/>
            <a:ext cx="11344193" cy="955584"/>
            <a:chOff x="719674" y="124984"/>
            <a:chExt cx="11344193" cy="955584"/>
          </a:xfrm>
        </p:grpSpPr>
        <p:grpSp>
          <p:nvGrpSpPr>
            <p:cNvPr id="2" name="Group 1"/>
            <p:cNvGrpSpPr/>
            <p:nvPr/>
          </p:nvGrpSpPr>
          <p:grpSpPr>
            <a:xfrm>
              <a:off x="8178697" y="124984"/>
              <a:ext cx="3885170" cy="955584"/>
              <a:chOff x="8178697" y="124984"/>
              <a:chExt cx="3885170" cy="955584"/>
            </a:xfrm>
          </p:grpSpPr>
          <p:pic>
            <p:nvPicPr>
              <p:cNvPr id="8" name="image10.png"/>
              <p:cNvPicPr/>
              <p:nvPr/>
            </p:nvPicPr>
            <p:blipFill>
              <a:blip r:embed="rId3" cstate="print"/>
              <a:srcRect/>
              <a:stretch>
                <a:fillRect/>
              </a:stretch>
            </p:blipFill>
            <p:spPr>
              <a:xfrm>
                <a:off x="8178697" y="174205"/>
                <a:ext cx="1099803" cy="906363"/>
              </a:xfrm>
              <a:prstGeom prst="rect">
                <a:avLst/>
              </a:prstGeom>
              <a:ln/>
            </p:spPr>
          </p:pic>
          <p:pic>
            <p:nvPicPr>
              <p:cNvPr id="9" name="Picture 7" descr="C:\Users\user\Desktop\123.jpg"/>
              <p:cNvPicPr>
                <a:picLocks noChangeAspect="1" noChangeArrowheads="1"/>
              </p:cNvPicPr>
              <p:nvPr/>
            </p:nvPicPr>
            <p:blipFill>
              <a:blip r:embed="rId4" cstate="print">
                <a:extLst>
                  <a:ext uri="{28A0092B-C50C-407E-A947-70E740481C1C}">
                    <a14:useLocalDpi xmlns:a14="http://schemas.microsoft.com/office/drawing/2010/main" val="0"/>
                  </a:ext>
                </a:extLst>
              </a:blip>
              <a:srcRect l="526" t="-1170" r="57426" b="6367"/>
              <a:stretch>
                <a:fillRect/>
              </a:stretch>
            </p:blipFill>
            <p:spPr bwMode="auto">
              <a:xfrm>
                <a:off x="9229142" y="125146"/>
                <a:ext cx="864714" cy="884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1"/>
              <p:cNvGrpSpPr>
                <a:grpSpLocks/>
              </p:cNvGrpSpPr>
              <p:nvPr/>
            </p:nvGrpSpPr>
            <p:grpSpPr bwMode="auto">
              <a:xfrm>
                <a:off x="10093856" y="293308"/>
                <a:ext cx="1046364" cy="715693"/>
                <a:chOff x="0" y="0"/>
                <a:chExt cx="1110192" cy="778933"/>
              </a:xfrm>
            </p:grpSpPr>
            <p:pic>
              <p:nvPicPr>
                <p:cNvPr id="1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0"/>
                  <a:ext cx="1110192" cy="778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aja-uk_iso-9001_2015"/>
                <p:cNvPicPr>
                  <a:picLocks noChangeAspect="1" noChangeArrowheads="1"/>
                </p:cNvPicPr>
                <p:nvPr/>
              </p:nvPicPr>
              <p:blipFill>
                <a:blip r:embed="rId6" cstate="print">
                  <a:extLst>
                    <a:ext uri="{28A0092B-C50C-407E-A947-70E740481C1C}">
                      <a14:useLocalDpi xmlns:a14="http://schemas.microsoft.com/office/drawing/2010/main" val="0"/>
                    </a:ext>
                  </a:extLst>
                </a:blip>
                <a:srcRect l="49130" t="2490"/>
                <a:stretch>
                  <a:fillRect/>
                </a:stretch>
              </p:blipFill>
              <p:spPr bwMode="auto">
                <a:xfrm>
                  <a:off x="95250" y="116417"/>
                  <a:ext cx="360527" cy="499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3" name="Picture 1"/>
              <p:cNvPicPr>
                <a:picLocks noChangeAspect="1" noChangeArrowheads="1"/>
              </p:cNvPicPr>
              <p:nvPr/>
            </p:nvPicPr>
            <p:blipFill>
              <a:blip r:embed="rId7" cstate="print">
                <a:extLst>
                  <a:ext uri="{28A0092B-C50C-407E-A947-70E740481C1C}">
                    <a14:useLocalDpi xmlns:a14="http://schemas.microsoft.com/office/drawing/2010/main" val="0"/>
                  </a:ext>
                </a:extLst>
              </a:blip>
              <a:srcRect l="9599" t="4800" r="11200" b="6400"/>
              <a:stretch>
                <a:fillRect/>
              </a:stretch>
            </p:blipFill>
            <p:spPr bwMode="auto">
              <a:xfrm>
                <a:off x="11205713" y="124984"/>
                <a:ext cx="858154" cy="90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 name="Picture 2">
              <a:extLst>
                <a:ext uri="{FF2B5EF4-FFF2-40B4-BE49-F238E27FC236}">
                  <a16:creationId xmlns:a16="http://schemas.microsoft.com/office/drawing/2014/main" id="{12CD2145-0A7D-C42D-3947-EAB6ABEA87AC}"/>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9674" y="273260"/>
              <a:ext cx="2295525" cy="771525"/>
            </a:xfrm>
            <a:prstGeom prst="rect">
              <a:avLst/>
            </a:prstGeom>
            <a:noFill/>
            <a:ln>
              <a:noFill/>
            </a:ln>
          </p:spPr>
        </p:pic>
      </p:grpSp>
      <p:sp>
        <p:nvSpPr>
          <p:cNvPr id="19" name="TextBox 18">
            <a:extLst>
              <a:ext uri="{FF2B5EF4-FFF2-40B4-BE49-F238E27FC236}">
                <a16:creationId xmlns:a16="http://schemas.microsoft.com/office/drawing/2014/main" id="{F2F04FA3-FD90-08BB-5B61-A085CC7A53F9}"/>
              </a:ext>
            </a:extLst>
          </p:cNvPr>
          <p:cNvSpPr txBox="1"/>
          <p:nvPr/>
        </p:nvSpPr>
        <p:spPr>
          <a:xfrm>
            <a:off x="3719894" y="355529"/>
            <a:ext cx="4348142" cy="400110"/>
          </a:xfrm>
          <a:prstGeom prst="rect">
            <a:avLst/>
          </a:prstGeom>
          <a:solidFill>
            <a:schemeClr val="accent4">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nchor="ctr">
            <a:spAutoFit/>
          </a:bodyPr>
          <a:lstStyle/>
          <a:p>
            <a:pPr algn="ctr"/>
            <a:r>
              <a:rPr lang="en-US" sz="2000" dirty="0">
                <a:latin typeface="Times New Roman" panose="02020603050405020304" pitchFamily="18" charset="0"/>
                <a:cs typeface="Times New Roman" panose="02020603050405020304" pitchFamily="18" charset="0"/>
              </a:rPr>
              <a:t>Significance of NPK in Agriculture </a:t>
            </a:r>
            <a:endParaRPr lang="en-IN" sz="2000" b="1" dirty="0">
              <a:latin typeface="Times New Roman" panose="02020603050405020304" pitchFamily="18" charset="0"/>
              <a:cs typeface="Times New Roman" pitchFamily="18" charset="0"/>
            </a:endParaRPr>
          </a:p>
        </p:txBody>
      </p:sp>
      <p:graphicFrame>
        <p:nvGraphicFramePr>
          <p:cNvPr id="32" name="Table 31">
            <a:extLst>
              <a:ext uri="{FF2B5EF4-FFF2-40B4-BE49-F238E27FC236}">
                <a16:creationId xmlns:a16="http://schemas.microsoft.com/office/drawing/2014/main" id="{E7D630E2-1130-6AEA-E9AF-CFBA0A7F4AEE}"/>
              </a:ext>
            </a:extLst>
          </p:cNvPr>
          <p:cNvGraphicFramePr>
            <a:graphicFrameLocks noGrp="1"/>
          </p:cNvGraphicFramePr>
          <p:nvPr>
            <p:extLst>
              <p:ext uri="{D42A27DB-BD31-4B8C-83A1-F6EECF244321}">
                <p14:modId xmlns:p14="http://schemas.microsoft.com/office/powerpoint/2010/main" val="1781482005"/>
              </p:ext>
            </p:extLst>
          </p:nvPr>
        </p:nvGraphicFramePr>
        <p:xfrm>
          <a:off x="1046359" y="886615"/>
          <a:ext cx="9803754" cy="5913120"/>
        </p:xfrm>
        <a:graphic>
          <a:graphicData uri="http://schemas.openxmlformats.org/drawingml/2006/table">
            <a:tbl>
              <a:tblPr firstRow="1" bandRow="1">
                <a:tableStyleId>{5C22544A-7EE6-4342-B048-85BDC9FD1C3A}</a:tableStyleId>
              </a:tblPr>
              <a:tblGrid>
                <a:gridCol w="2178612">
                  <a:extLst>
                    <a:ext uri="{9D8B030D-6E8A-4147-A177-3AD203B41FA5}">
                      <a16:colId xmlns:a16="http://schemas.microsoft.com/office/drawing/2014/main" val="2174208071"/>
                    </a:ext>
                  </a:extLst>
                </a:gridCol>
                <a:gridCol w="2178612">
                  <a:extLst>
                    <a:ext uri="{9D8B030D-6E8A-4147-A177-3AD203B41FA5}">
                      <a16:colId xmlns:a16="http://schemas.microsoft.com/office/drawing/2014/main" val="3810562353"/>
                    </a:ext>
                  </a:extLst>
                </a:gridCol>
                <a:gridCol w="2178612">
                  <a:extLst>
                    <a:ext uri="{9D8B030D-6E8A-4147-A177-3AD203B41FA5}">
                      <a16:colId xmlns:a16="http://schemas.microsoft.com/office/drawing/2014/main" val="3663027891"/>
                    </a:ext>
                  </a:extLst>
                </a:gridCol>
                <a:gridCol w="3267918">
                  <a:extLst>
                    <a:ext uri="{9D8B030D-6E8A-4147-A177-3AD203B41FA5}">
                      <a16:colId xmlns:a16="http://schemas.microsoft.com/office/drawing/2014/main" val="4089770608"/>
                    </a:ext>
                  </a:extLst>
                </a:gridCol>
              </a:tblGrid>
              <a:tr h="275622">
                <a:tc>
                  <a:txBody>
                    <a:bodyPr/>
                    <a:lstStyle/>
                    <a:p>
                      <a:pPr algn="l"/>
                      <a:r>
                        <a:rPr sz="1400" dirty="0">
                          <a:latin typeface="Times New Roman"/>
                        </a:rPr>
                        <a:t>Crop</a:t>
                      </a:r>
                    </a:p>
                  </a:txBody>
                  <a:tcPr/>
                </a:tc>
                <a:tc>
                  <a:txBody>
                    <a:bodyPr/>
                    <a:lstStyle/>
                    <a:p>
                      <a:pPr algn="l"/>
                      <a:r>
                        <a:rPr sz="1400">
                          <a:latin typeface="Times New Roman"/>
                        </a:rPr>
                        <a:t>Duration (Months)</a:t>
                      </a:r>
                    </a:p>
                  </a:txBody>
                  <a:tcPr/>
                </a:tc>
                <a:tc>
                  <a:txBody>
                    <a:bodyPr/>
                    <a:lstStyle/>
                    <a:p>
                      <a:pPr algn="l"/>
                      <a:r>
                        <a:rPr sz="1400" dirty="0">
                          <a:latin typeface="Times New Roman"/>
                        </a:rPr>
                        <a:t>NPK Ratio (kg/ha)</a:t>
                      </a:r>
                    </a:p>
                  </a:txBody>
                  <a:tcPr/>
                </a:tc>
                <a:tc>
                  <a:txBody>
                    <a:bodyPr/>
                    <a:lstStyle/>
                    <a:p>
                      <a:pPr algn="l"/>
                      <a:r>
                        <a:rPr sz="1400" dirty="0">
                          <a:latin typeface="Times New Roman"/>
                        </a:rPr>
                        <a:t>Key Notes</a:t>
                      </a:r>
                    </a:p>
                  </a:txBody>
                  <a:tcPr/>
                </a:tc>
                <a:extLst>
                  <a:ext uri="{0D108BD9-81ED-4DB2-BD59-A6C34878D82A}">
                    <a16:rowId xmlns:a16="http://schemas.microsoft.com/office/drawing/2014/main" val="541729363"/>
                  </a:ext>
                </a:extLst>
              </a:tr>
              <a:tr h="744179">
                <a:tc>
                  <a:txBody>
                    <a:bodyPr/>
                    <a:lstStyle/>
                    <a:p>
                      <a:pPr algn="l"/>
                      <a:r>
                        <a:rPr sz="1800" dirty="0">
                          <a:latin typeface="Times New Roman"/>
                        </a:rPr>
                        <a:t>Sugarcane</a:t>
                      </a:r>
                    </a:p>
                  </a:txBody>
                  <a:tcPr/>
                </a:tc>
                <a:tc>
                  <a:txBody>
                    <a:bodyPr/>
                    <a:lstStyle/>
                    <a:p>
                      <a:pPr algn="l"/>
                      <a:r>
                        <a:rPr sz="1800" dirty="0">
                          <a:latin typeface="Times New Roman"/>
                        </a:rPr>
                        <a:t>12-15</a:t>
                      </a:r>
                    </a:p>
                  </a:txBody>
                  <a:tcPr/>
                </a:tc>
                <a:tc>
                  <a:txBody>
                    <a:bodyPr/>
                    <a:lstStyle/>
                    <a:p>
                      <a:pPr algn="l"/>
                      <a:r>
                        <a:rPr sz="1600" dirty="0">
                          <a:latin typeface="Times New Roman"/>
                        </a:rPr>
                        <a:t>300:100:200 (Sugar Mills),</a:t>
                      </a:r>
                    </a:p>
                    <a:p>
                      <a:pPr algn="l"/>
                      <a:r>
                        <a:rPr sz="1600" dirty="0">
                          <a:latin typeface="Times New Roman"/>
                        </a:rPr>
                        <a:t>225:62.5:200 (Jaggery)</a:t>
                      </a:r>
                    </a:p>
                  </a:txBody>
                  <a:tcPr/>
                </a:tc>
                <a:tc>
                  <a:txBody>
                    <a:bodyPr/>
                    <a:lstStyle/>
                    <a:p>
                      <a:pPr algn="l"/>
                      <a:r>
                        <a:rPr sz="1600" dirty="0">
                          <a:latin typeface="Times New Roman"/>
                        </a:rPr>
                        <a:t>High N for growth, urea: 1-2.5%</a:t>
                      </a:r>
                    </a:p>
                  </a:txBody>
                  <a:tcPr/>
                </a:tc>
                <a:extLst>
                  <a:ext uri="{0D108BD9-81ED-4DB2-BD59-A6C34878D82A}">
                    <a16:rowId xmlns:a16="http://schemas.microsoft.com/office/drawing/2014/main" val="3284429029"/>
                  </a:ext>
                </a:extLst>
              </a:tr>
              <a:tr h="523681">
                <a:tc>
                  <a:txBody>
                    <a:bodyPr/>
                    <a:lstStyle/>
                    <a:p>
                      <a:pPr algn="l"/>
                      <a:r>
                        <a:rPr sz="1800" dirty="0">
                          <a:latin typeface="Times New Roman"/>
                        </a:rPr>
                        <a:t>Wheat</a:t>
                      </a:r>
                    </a:p>
                  </a:txBody>
                  <a:tcPr/>
                </a:tc>
                <a:tc>
                  <a:txBody>
                    <a:bodyPr/>
                    <a:lstStyle/>
                    <a:p>
                      <a:pPr algn="l"/>
                      <a:r>
                        <a:rPr sz="1800" dirty="0">
                          <a:latin typeface="Times New Roman"/>
                        </a:rPr>
                        <a:t>4-5</a:t>
                      </a:r>
                    </a:p>
                  </a:txBody>
                  <a:tcPr/>
                </a:tc>
                <a:tc>
                  <a:txBody>
                    <a:bodyPr/>
                    <a:lstStyle/>
                    <a:p>
                      <a:pPr algn="l"/>
                      <a:r>
                        <a:rPr sz="1600">
                          <a:latin typeface="Times New Roman"/>
                        </a:rPr>
                        <a:t>120:50:40</a:t>
                      </a:r>
                    </a:p>
                  </a:txBody>
                  <a:tcPr/>
                </a:tc>
                <a:tc>
                  <a:txBody>
                    <a:bodyPr/>
                    <a:lstStyle/>
                    <a:p>
                      <a:pPr algn="l"/>
                      <a:r>
                        <a:rPr sz="1600" dirty="0">
                          <a:latin typeface="Times New Roman"/>
                        </a:rPr>
                        <a:t>High nitrogen for protein, moderate P and K for growth.</a:t>
                      </a:r>
                    </a:p>
                  </a:txBody>
                  <a:tcPr/>
                </a:tc>
                <a:extLst>
                  <a:ext uri="{0D108BD9-81ED-4DB2-BD59-A6C34878D82A}">
                    <a16:rowId xmlns:a16="http://schemas.microsoft.com/office/drawing/2014/main" val="1859623366"/>
                  </a:ext>
                </a:extLst>
              </a:tr>
              <a:tr h="523681">
                <a:tc>
                  <a:txBody>
                    <a:bodyPr/>
                    <a:lstStyle/>
                    <a:p>
                      <a:pPr algn="l"/>
                      <a:r>
                        <a:rPr sz="1800" dirty="0">
                          <a:latin typeface="Times New Roman"/>
                        </a:rPr>
                        <a:t>Rice</a:t>
                      </a:r>
                    </a:p>
                  </a:txBody>
                  <a:tcPr/>
                </a:tc>
                <a:tc>
                  <a:txBody>
                    <a:bodyPr/>
                    <a:lstStyle/>
                    <a:p>
                      <a:pPr algn="l"/>
                      <a:r>
                        <a:rPr sz="1800" dirty="0">
                          <a:latin typeface="Times New Roman"/>
                        </a:rPr>
                        <a:t>4-5</a:t>
                      </a:r>
                    </a:p>
                  </a:txBody>
                  <a:tcPr/>
                </a:tc>
                <a:tc>
                  <a:txBody>
                    <a:bodyPr/>
                    <a:lstStyle/>
                    <a:p>
                      <a:pPr algn="l"/>
                      <a:r>
                        <a:rPr sz="1600" dirty="0">
                          <a:latin typeface="Times New Roman"/>
                        </a:rPr>
                        <a:t>100:60:40</a:t>
                      </a:r>
                    </a:p>
                  </a:txBody>
                  <a:tcPr/>
                </a:tc>
                <a:tc>
                  <a:txBody>
                    <a:bodyPr/>
                    <a:lstStyle/>
                    <a:p>
                      <a:pPr algn="l"/>
                      <a:r>
                        <a:rPr sz="1600" dirty="0">
                          <a:latin typeface="Times New Roman"/>
                        </a:rPr>
                        <a:t>Balanced NPK ensures good yield and grain quality.</a:t>
                      </a:r>
                    </a:p>
                  </a:txBody>
                  <a:tcPr/>
                </a:tc>
                <a:extLst>
                  <a:ext uri="{0D108BD9-81ED-4DB2-BD59-A6C34878D82A}">
                    <a16:rowId xmlns:a16="http://schemas.microsoft.com/office/drawing/2014/main" val="1284091390"/>
                  </a:ext>
                </a:extLst>
              </a:tr>
              <a:tr h="330746">
                <a:tc>
                  <a:txBody>
                    <a:bodyPr/>
                    <a:lstStyle/>
                    <a:p>
                      <a:pPr algn="l"/>
                      <a:r>
                        <a:rPr sz="1800">
                          <a:latin typeface="Times New Roman"/>
                        </a:rPr>
                        <a:t>Maize</a:t>
                      </a:r>
                    </a:p>
                  </a:txBody>
                  <a:tcPr/>
                </a:tc>
                <a:tc>
                  <a:txBody>
                    <a:bodyPr/>
                    <a:lstStyle/>
                    <a:p>
                      <a:pPr algn="l"/>
                      <a:r>
                        <a:rPr sz="1800">
                          <a:latin typeface="Times New Roman"/>
                        </a:rPr>
                        <a:t>3-4</a:t>
                      </a:r>
                    </a:p>
                  </a:txBody>
                  <a:tcPr/>
                </a:tc>
                <a:tc>
                  <a:txBody>
                    <a:bodyPr/>
                    <a:lstStyle/>
                    <a:p>
                      <a:pPr algn="l"/>
                      <a:r>
                        <a:rPr sz="1600" dirty="0">
                          <a:latin typeface="Times New Roman"/>
                        </a:rPr>
                        <a:t>150:60:40</a:t>
                      </a:r>
                    </a:p>
                  </a:txBody>
                  <a:tcPr/>
                </a:tc>
                <a:tc>
                  <a:txBody>
                    <a:bodyPr/>
                    <a:lstStyle/>
                    <a:p>
                      <a:pPr algn="l"/>
                      <a:r>
                        <a:rPr sz="1600" dirty="0">
                          <a:latin typeface="Times New Roman"/>
                        </a:rPr>
                        <a:t>High N demand for rapid growth.</a:t>
                      </a:r>
                    </a:p>
                  </a:txBody>
                  <a:tcPr/>
                </a:tc>
                <a:extLst>
                  <a:ext uri="{0D108BD9-81ED-4DB2-BD59-A6C34878D82A}">
                    <a16:rowId xmlns:a16="http://schemas.microsoft.com/office/drawing/2014/main" val="2060927458"/>
                  </a:ext>
                </a:extLst>
              </a:tr>
              <a:tr h="523681">
                <a:tc>
                  <a:txBody>
                    <a:bodyPr/>
                    <a:lstStyle/>
                    <a:p>
                      <a:pPr algn="l"/>
                      <a:r>
                        <a:rPr sz="1800" dirty="0">
                          <a:latin typeface="Times New Roman"/>
                        </a:rPr>
                        <a:t>Cotton</a:t>
                      </a:r>
                    </a:p>
                  </a:txBody>
                  <a:tcPr/>
                </a:tc>
                <a:tc>
                  <a:txBody>
                    <a:bodyPr/>
                    <a:lstStyle/>
                    <a:p>
                      <a:pPr algn="l"/>
                      <a:r>
                        <a:rPr sz="1800" dirty="0">
                          <a:latin typeface="Times New Roman"/>
                        </a:rPr>
                        <a:t>5-6</a:t>
                      </a:r>
                    </a:p>
                  </a:txBody>
                  <a:tcPr/>
                </a:tc>
                <a:tc>
                  <a:txBody>
                    <a:bodyPr/>
                    <a:lstStyle/>
                    <a:p>
                      <a:pPr algn="l"/>
                      <a:r>
                        <a:rPr sz="1600" dirty="0">
                          <a:latin typeface="Times New Roman"/>
                        </a:rPr>
                        <a:t>80:40:40</a:t>
                      </a:r>
                    </a:p>
                  </a:txBody>
                  <a:tcPr/>
                </a:tc>
                <a:tc>
                  <a:txBody>
                    <a:bodyPr/>
                    <a:lstStyle/>
                    <a:p>
                      <a:pPr algn="l"/>
                      <a:r>
                        <a:rPr sz="1600" dirty="0">
                          <a:latin typeface="Times New Roman"/>
                        </a:rPr>
                        <a:t>Phosphorus supports flowering; K enhances fiber strength.</a:t>
                      </a:r>
                    </a:p>
                  </a:txBody>
                  <a:tcPr/>
                </a:tc>
                <a:extLst>
                  <a:ext uri="{0D108BD9-81ED-4DB2-BD59-A6C34878D82A}">
                    <a16:rowId xmlns:a16="http://schemas.microsoft.com/office/drawing/2014/main" val="937645847"/>
                  </a:ext>
                </a:extLst>
              </a:tr>
              <a:tr h="523681">
                <a:tc>
                  <a:txBody>
                    <a:bodyPr/>
                    <a:lstStyle/>
                    <a:p>
                      <a:pPr algn="l"/>
                      <a:r>
                        <a:rPr sz="1800" dirty="0">
                          <a:latin typeface="Times New Roman"/>
                        </a:rPr>
                        <a:t>Soybean</a:t>
                      </a:r>
                    </a:p>
                  </a:txBody>
                  <a:tcPr/>
                </a:tc>
                <a:tc>
                  <a:txBody>
                    <a:bodyPr/>
                    <a:lstStyle/>
                    <a:p>
                      <a:pPr algn="l"/>
                      <a:r>
                        <a:rPr sz="1800" dirty="0">
                          <a:latin typeface="Times New Roman"/>
                        </a:rPr>
                        <a:t>4-5</a:t>
                      </a:r>
                    </a:p>
                  </a:txBody>
                  <a:tcPr/>
                </a:tc>
                <a:tc>
                  <a:txBody>
                    <a:bodyPr/>
                    <a:lstStyle/>
                    <a:p>
                      <a:pPr algn="l"/>
                      <a:r>
                        <a:rPr sz="1600" dirty="0">
                          <a:latin typeface="Times New Roman"/>
                        </a:rPr>
                        <a:t>20:50:40</a:t>
                      </a:r>
                    </a:p>
                  </a:txBody>
                  <a:tcPr/>
                </a:tc>
                <a:tc>
                  <a:txBody>
                    <a:bodyPr/>
                    <a:lstStyle/>
                    <a:p>
                      <a:pPr algn="l"/>
                      <a:r>
                        <a:rPr sz="1600" dirty="0">
                          <a:latin typeface="Times New Roman"/>
                        </a:rPr>
                        <a:t>Requires less nitrogen due to nitrogen-fixing capability.</a:t>
                      </a:r>
                    </a:p>
                  </a:txBody>
                  <a:tcPr/>
                </a:tc>
                <a:extLst>
                  <a:ext uri="{0D108BD9-81ED-4DB2-BD59-A6C34878D82A}">
                    <a16:rowId xmlns:a16="http://schemas.microsoft.com/office/drawing/2014/main" val="1818503828"/>
                  </a:ext>
                </a:extLst>
              </a:tr>
              <a:tr h="523681">
                <a:tc>
                  <a:txBody>
                    <a:bodyPr/>
                    <a:lstStyle/>
                    <a:p>
                      <a:pPr algn="l"/>
                      <a:r>
                        <a:rPr sz="1800" dirty="0">
                          <a:latin typeface="Times New Roman"/>
                        </a:rPr>
                        <a:t>Groundnut</a:t>
                      </a:r>
                    </a:p>
                  </a:txBody>
                  <a:tcPr/>
                </a:tc>
                <a:tc>
                  <a:txBody>
                    <a:bodyPr/>
                    <a:lstStyle/>
                    <a:p>
                      <a:pPr algn="l"/>
                      <a:r>
                        <a:rPr sz="1800" dirty="0">
                          <a:latin typeface="Times New Roman"/>
                        </a:rPr>
                        <a:t>3-4</a:t>
                      </a:r>
                    </a:p>
                  </a:txBody>
                  <a:tcPr/>
                </a:tc>
                <a:tc>
                  <a:txBody>
                    <a:bodyPr/>
                    <a:lstStyle/>
                    <a:p>
                      <a:pPr algn="l"/>
                      <a:r>
                        <a:rPr sz="1600" dirty="0">
                          <a:latin typeface="Times New Roman"/>
                        </a:rPr>
                        <a:t>20:40:40</a:t>
                      </a:r>
                    </a:p>
                  </a:txBody>
                  <a:tcPr/>
                </a:tc>
                <a:tc>
                  <a:txBody>
                    <a:bodyPr/>
                    <a:lstStyle/>
                    <a:p>
                      <a:pPr algn="l"/>
                      <a:r>
                        <a:rPr sz="1600" dirty="0">
                          <a:latin typeface="Times New Roman"/>
                        </a:rPr>
                        <a:t>Requires phosphorus for pod development.</a:t>
                      </a:r>
                    </a:p>
                  </a:txBody>
                  <a:tcPr/>
                </a:tc>
                <a:extLst>
                  <a:ext uri="{0D108BD9-81ED-4DB2-BD59-A6C34878D82A}">
                    <a16:rowId xmlns:a16="http://schemas.microsoft.com/office/drawing/2014/main" val="3657464166"/>
                  </a:ext>
                </a:extLst>
              </a:tr>
              <a:tr h="330746">
                <a:tc>
                  <a:txBody>
                    <a:bodyPr/>
                    <a:lstStyle/>
                    <a:p>
                      <a:pPr algn="l"/>
                      <a:r>
                        <a:rPr sz="1800">
                          <a:latin typeface="Times New Roman"/>
                        </a:rPr>
                        <a:t>Tomato</a:t>
                      </a:r>
                    </a:p>
                  </a:txBody>
                  <a:tcPr/>
                </a:tc>
                <a:tc>
                  <a:txBody>
                    <a:bodyPr/>
                    <a:lstStyle/>
                    <a:p>
                      <a:pPr algn="l"/>
                      <a:r>
                        <a:rPr sz="1800" dirty="0">
                          <a:latin typeface="Times New Roman"/>
                        </a:rPr>
                        <a:t>3-4</a:t>
                      </a:r>
                    </a:p>
                  </a:txBody>
                  <a:tcPr/>
                </a:tc>
                <a:tc>
                  <a:txBody>
                    <a:bodyPr/>
                    <a:lstStyle/>
                    <a:p>
                      <a:pPr algn="l"/>
                      <a:r>
                        <a:rPr sz="1600" dirty="0">
                          <a:latin typeface="Times New Roman"/>
                        </a:rPr>
                        <a:t>120:50:100</a:t>
                      </a:r>
                    </a:p>
                  </a:txBody>
                  <a:tcPr/>
                </a:tc>
                <a:tc>
                  <a:txBody>
                    <a:bodyPr/>
                    <a:lstStyle/>
                    <a:p>
                      <a:pPr algn="l"/>
                      <a:r>
                        <a:rPr sz="1600" dirty="0">
                          <a:latin typeface="Times New Roman"/>
                        </a:rPr>
                        <a:t>High K essential for fruit formation.</a:t>
                      </a:r>
                    </a:p>
                  </a:txBody>
                  <a:tcPr/>
                </a:tc>
                <a:extLst>
                  <a:ext uri="{0D108BD9-81ED-4DB2-BD59-A6C34878D82A}">
                    <a16:rowId xmlns:a16="http://schemas.microsoft.com/office/drawing/2014/main" val="2347382429"/>
                  </a:ext>
                </a:extLst>
              </a:tr>
              <a:tr h="523681">
                <a:tc>
                  <a:txBody>
                    <a:bodyPr/>
                    <a:lstStyle/>
                    <a:p>
                      <a:pPr algn="l"/>
                      <a:r>
                        <a:rPr sz="1800" dirty="0">
                          <a:latin typeface="Times New Roman"/>
                        </a:rPr>
                        <a:t>Potato</a:t>
                      </a:r>
                    </a:p>
                  </a:txBody>
                  <a:tcPr/>
                </a:tc>
                <a:tc>
                  <a:txBody>
                    <a:bodyPr/>
                    <a:lstStyle/>
                    <a:p>
                      <a:pPr algn="l"/>
                      <a:r>
                        <a:rPr sz="1800" dirty="0">
                          <a:latin typeface="Times New Roman"/>
                        </a:rPr>
                        <a:t>3-4</a:t>
                      </a:r>
                    </a:p>
                  </a:txBody>
                  <a:tcPr/>
                </a:tc>
                <a:tc>
                  <a:txBody>
                    <a:bodyPr/>
                    <a:lstStyle/>
                    <a:p>
                      <a:pPr algn="l"/>
                      <a:r>
                        <a:rPr sz="1600" dirty="0">
                          <a:latin typeface="Times New Roman"/>
                        </a:rPr>
                        <a:t>100:60:120</a:t>
                      </a:r>
                    </a:p>
                  </a:txBody>
                  <a:tcPr/>
                </a:tc>
                <a:tc>
                  <a:txBody>
                    <a:bodyPr/>
                    <a:lstStyle/>
                    <a:p>
                      <a:pPr algn="l"/>
                      <a:r>
                        <a:rPr sz="1600" dirty="0">
                          <a:latin typeface="Times New Roman"/>
                        </a:rPr>
                        <a:t>Requires high potassium due to tuber quality.</a:t>
                      </a:r>
                    </a:p>
                  </a:txBody>
                  <a:tcPr/>
                </a:tc>
                <a:extLst>
                  <a:ext uri="{0D108BD9-81ED-4DB2-BD59-A6C34878D82A}">
                    <a16:rowId xmlns:a16="http://schemas.microsoft.com/office/drawing/2014/main" val="2465751531"/>
                  </a:ext>
                </a:extLst>
              </a:tr>
              <a:tr h="523681">
                <a:tc>
                  <a:txBody>
                    <a:bodyPr/>
                    <a:lstStyle/>
                    <a:p>
                      <a:pPr algn="l"/>
                      <a:r>
                        <a:rPr sz="1800" dirty="0">
                          <a:latin typeface="Times New Roman"/>
                        </a:rPr>
                        <a:t>Banana</a:t>
                      </a:r>
                    </a:p>
                  </a:txBody>
                  <a:tcPr/>
                </a:tc>
                <a:tc>
                  <a:txBody>
                    <a:bodyPr/>
                    <a:lstStyle/>
                    <a:p>
                      <a:pPr algn="l"/>
                      <a:r>
                        <a:rPr sz="1800" dirty="0">
                          <a:latin typeface="Times New Roman"/>
                        </a:rPr>
                        <a:t>9-12</a:t>
                      </a:r>
                    </a:p>
                  </a:txBody>
                  <a:tcPr/>
                </a:tc>
                <a:tc>
                  <a:txBody>
                    <a:bodyPr/>
                    <a:lstStyle/>
                    <a:p>
                      <a:pPr algn="l"/>
                      <a:r>
                        <a:rPr sz="1600" dirty="0">
                          <a:latin typeface="Times New Roman"/>
                        </a:rPr>
                        <a:t>200:50:200</a:t>
                      </a:r>
                    </a:p>
                  </a:txBody>
                  <a:tcPr/>
                </a:tc>
                <a:tc>
                  <a:txBody>
                    <a:bodyPr/>
                    <a:lstStyle/>
                    <a:p>
                      <a:pPr algn="l"/>
                      <a:r>
                        <a:rPr sz="1600" dirty="0">
                          <a:latin typeface="Times New Roman"/>
                        </a:rPr>
                        <a:t>High N and K for growth and fruit quality.</a:t>
                      </a:r>
                    </a:p>
                  </a:txBody>
                  <a:tcPr/>
                </a:tc>
                <a:extLst>
                  <a:ext uri="{0D108BD9-81ED-4DB2-BD59-A6C34878D82A}">
                    <a16:rowId xmlns:a16="http://schemas.microsoft.com/office/drawing/2014/main" val="3129346464"/>
                  </a:ext>
                </a:extLst>
              </a:tr>
            </a:tbl>
          </a:graphicData>
        </a:graphic>
      </p:graphicFrame>
    </p:spTree>
    <p:extLst>
      <p:ext uri="{BB962C8B-B14F-4D97-AF65-F5344CB8AC3E}">
        <p14:creationId xmlns:p14="http://schemas.microsoft.com/office/powerpoint/2010/main" val="37878776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6BC836672889A4AB0FE6859C84E2824" ma:contentTypeVersion="11" ma:contentTypeDescription="Create a new document." ma:contentTypeScope="" ma:versionID="656654cd0d828a12532b6bb52c6a21ea">
  <xsd:schema xmlns:xsd="http://www.w3.org/2001/XMLSchema" xmlns:xs="http://www.w3.org/2001/XMLSchema" xmlns:p="http://schemas.microsoft.com/office/2006/metadata/properties" xmlns:ns2="357027cc-f357-4830-b4c8-811f6aff91e0" xmlns:ns3="3c25d6b5-279a-4d81-ad58-405c673e1d04" targetNamespace="http://schemas.microsoft.com/office/2006/metadata/properties" ma:root="true" ma:fieldsID="c5fb99bc6df3db6d9055eccbe026541b" ns2:_="" ns3:_="">
    <xsd:import namespace="357027cc-f357-4830-b4c8-811f6aff91e0"/>
    <xsd:import namespace="3c25d6b5-279a-4d81-ad58-405c673e1d04"/>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7027cc-f357-4830-b4c8-811f6aff91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d3695f54-0313-4fa9-b213-fca658f9ecd7"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c25d6b5-279a-4d81-ad58-405c673e1d04"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b687bb33-3838-4a39-aef5-e015195a9bd7}" ma:internalName="TaxCatchAll" ma:showField="CatchAllData" ma:web="3c25d6b5-279a-4d81-ad58-405c673e1d0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89E327B-0441-497E-946D-4523098588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57027cc-f357-4830-b4c8-811f6aff91e0"/>
    <ds:schemaRef ds:uri="3c25d6b5-279a-4d81-ad58-405c673e1d0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4FC0F7-8647-49E2-BCF0-CEB9939B83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Apex</Template>
  <TotalTime>17827</TotalTime>
  <Words>2513</Words>
  <Application>Microsoft Office PowerPoint</Application>
  <PresentationFormat>Widescreen</PresentationFormat>
  <Paragraphs>377</Paragraphs>
  <Slides>24</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Times New Roman</vt:lpstr>
      <vt:lpstr>Office Theme</vt:lpstr>
      <vt:lpstr>SCALABLE IOT FOR PRECISION FARMING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MYOELECTRIC PROSTHETIC ARM FOR TRANSRADIAL AMPUTEES</dc:title>
  <dc:creator>HP</dc:creator>
  <cp:lastModifiedBy>Vinod S</cp:lastModifiedBy>
  <cp:revision>449</cp:revision>
  <dcterms:created xsi:type="dcterms:W3CDTF">2019-02-06T14:07:46Z</dcterms:created>
  <dcterms:modified xsi:type="dcterms:W3CDTF">2024-12-21T08:46:10Z</dcterms:modified>
</cp:coreProperties>
</file>

<file path=docProps/thumbnail.jpeg>
</file>